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5" r:id="rId7"/>
    <p:sldId id="366" r:id="rId8"/>
    <p:sldId id="389" r:id="rId9"/>
    <p:sldId id="390" r:id="rId10"/>
    <p:sldId id="368" r:id="rId11"/>
    <p:sldId id="373" r:id="rId12"/>
    <p:sldId id="367" r:id="rId13"/>
    <p:sldId id="391" r:id="rId14"/>
    <p:sldId id="385" r:id="rId15"/>
    <p:sldId id="386" r:id="rId16"/>
    <p:sldId id="355" r:id="rId17"/>
    <p:sldId id="376" r:id="rId18"/>
    <p:sldId id="377" r:id="rId19"/>
    <p:sldId id="381" r:id="rId20"/>
    <p:sldId id="382" r:id="rId21"/>
    <p:sldId id="383" r:id="rId22"/>
    <p:sldId id="387" r:id="rId23"/>
    <p:sldId id="388"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5EC557-C531-492C-9899-7805117E0FC5}" v="13" dt="2018-11-20T12:19:26.9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574" autoAdjust="0"/>
    <p:restoredTop sz="94660"/>
  </p:normalViewPr>
  <p:slideViewPr>
    <p:cSldViewPr snapToGrid="0">
      <p:cViewPr varScale="1">
        <p:scale>
          <a:sx n="68" d="100"/>
          <a:sy n="68" d="100"/>
        </p:scale>
        <p:origin x="10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9DADDA2D-7023-4224-AA88-96B93008952B}"/>
    <pc:docChg chg="undo custSel modSld">
      <pc:chgData name="Lindsay Grix" userId="a678036f-2d88-407c-addb-d0af3fea6eec" providerId="ADAL" clId="{9DADDA2D-7023-4224-AA88-96B93008952B}" dt="2018-10-02T09:40:39.593" v="53"/>
      <pc:docMkLst>
        <pc:docMk/>
      </pc:docMkLst>
      <pc:sldChg chg="addSp delSp modSp">
        <pc:chgData name="Lindsay Grix" userId="a678036f-2d88-407c-addb-d0af3fea6eec" providerId="ADAL" clId="{9DADDA2D-7023-4224-AA88-96B93008952B}" dt="2018-10-02T09:40:02.251" v="45"/>
        <pc:sldMkLst>
          <pc:docMk/>
          <pc:sldMk cId="2637481266" sldId="256"/>
        </pc:sldMkLst>
        <pc:spChg chg="add">
          <ac:chgData name="Lindsay Grix" userId="a678036f-2d88-407c-addb-d0af3fea6eec" providerId="ADAL" clId="{9DADDA2D-7023-4224-AA88-96B93008952B}" dt="2018-10-02T09:40:02.251" v="45"/>
          <ac:spMkLst>
            <pc:docMk/>
            <pc:sldMk cId="2637481266" sldId="256"/>
            <ac:spMk id="7" creationId="{277FDC6C-B99A-4ED8-B341-A52126824B67}"/>
          </ac:spMkLst>
        </pc:spChg>
        <pc:spChg chg="del mod topLvl">
          <ac:chgData name="Lindsay Grix" userId="a678036f-2d88-407c-addb-d0af3fea6eec" providerId="ADAL" clId="{9DADDA2D-7023-4224-AA88-96B93008952B}" dt="2018-10-02T09:40:01.076" v="44" actId="478"/>
          <ac:spMkLst>
            <pc:docMk/>
            <pc:sldMk cId="2637481266" sldId="256"/>
            <ac:spMk id="17" creationId="{0F18B4CD-798D-4EA5-92CF-7A4BB6DD9812}"/>
          </ac:spMkLst>
        </pc:spChg>
        <pc:spChg chg="mod">
          <ac:chgData name="Lindsay Grix" userId="a678036f-2d88-407c-addb-d0af3fea6eec" providerId="ADAL" clId="{9DADDA2D-7023-4224-AA88-96B93008952B}" dt="2018-10-02T09:19:53.593" v="30" actId="255"/>
          <ac:spMkLst>
            <pc:docMk/>
            <pc:sldMk cId="2637481266" sldId="256"/>
            <ac:spMk id="19" creationId="{5252A847-DE45-4FA3-A1F8-EEBEB845FF8E}"/>
          </ac:spMkLst>
        </pc:spChg>
        <pc:grpChg chg="del">
          <ac:chgData name="Lindsay Grix" userId="a678036f-2d88-407c-addb-d0af3fea6eec" providerId="ADAL" clId="{9DADDA2D-7023-4224-AA88-96B93008952B}" dt="2018-10-02T09:40:01.076" v="44" actId="478"/>
          <ac:grpSpMkLst>
            <pc:docMk/>
            <pc:sldMk cId="2637481266" sldId="256"/>
            <ac:grpSpMk id="16" creationId="{B31300A9-E3C5-4701-8EF1-45ED088A04DD}"/>
          </ac:grpSpMkLst>
        </pc:grpChg>
        <pc:picChg chg="mod">
          <ac:chgData name="Lindsay Grix" userId="a678036f-2d88-407c-addb-d0af3fea6eec" providerId="ADAL" clId="{9DADDA2D-7023-4224-AA88-96B93008952B}" dt="2018-10-02T09:34:03.563" v="33" actId="1076"/>
          <ac:picMkLst>
            <pc:docMk/>
            <pc:sldMk cId="2637481266" sldId="256"/>
            <ac:picMk id="8" creationId="{D9426B6B-94AA-4D9B-BC63-8F0BC9ED5115}"/>
          </ac:picMkLst>
        </pc:picChg>
        <pc:picChg chg="topLvl">
          <ac:chgData name="Lindsay Grix" userId="a678036f-2d88-407c-addb-d0af3fea6eec" providerId="ADAL" clId="{9DADDA2D-7023-4224-AA88-96B93008952B}" dt="2018-10-02T09:40:01.076" v="44" actId="478"/>
          <ac:picMkLst>
            <pc:docMk/>
            <pc:sldMk cId="2637481266" sldId="256"/>
            <ac:picMk id="18" creationId="{AF62330C-AB9B-43BE-82E4-98A7F5B9D6D1}"/>
          </ac:picMkLst>
        </pc:picChg>
      </pc:sldChg>
      <pc:sldChg chg="modSp">
        <pc:chgData name="Lindsay Grix" userId="a678036f-2d88-407c-addb-d0af3fea6eec" providerId="ADAL" clId="{9DADDA2D-7023-4224-AA88-96B93008952B}" dt="2018-10-02T09:39:51.994" v="43" actId="14100"/>
        <pc:sldMkLst>
          <pc:docMk/>
          <pc:sldMk cId="3855900595" sldId="301"/>
        </pc:sldMkLst>
        <pc:spChg chg="mod">
          <ac:chgData name="Lindsay Grix" userId="a678036f-2d88-407c-addb-d0af3fea6eec" providerId="ADAL" clId="{9DADDA2D-7023-4224-AA88-96B93008952B}" dt="2018-10-02T09:39:51.994" v="43" actId="14100"/>
          <ac:spMkLst>
            <pc:docMk/>
            <pc:sldMk cId="3855900595" sldId="301"/>
            <ac:spMk id="17" creationId="{0F18B4CD-798D-4EA5-92CF-7A4BB6DD9812}"/>
          </ac:spMkLst>
        </pc:spChg>
        <pc:spChg chg="mod">
          <ac:chgData name="Lindsay Grix" userId="a678036f-2d88-407c-addb-d0af3fea6eec" providerId="ADAL" clId="{9DADDA2D-7023-4224-AA88-96B93008952B}" dt="2018-10-02T09:19:42.009" v="29" actId="255"/>
          <ac:spMkLst>
            <pc:docMk/>
            <pc:sldMk cId="3855900595" sldId="301"/>
            <ac:spMk id="19" creationId="{5252A847-DE45-4FA3-A1F8-EEBEB845FF8E}"/>
          </ac:spMkLst>
        </pc:spChg>
        <pc:grpChg chg="mod">
          <ac:chgData name="Lindsay Grix" userId="a678036f-2d88-407c-addb-d0af3fea6eec" providerId="ADAL" clId="{9DADDA2D-7023-4224-AA88-96B93008952B}" dt="2018-10-02T09:35:18.950" v="39" actId="14100"/>
          <ac:grpSpMkLst>
            <pc:docMk/>
            <pc:sldMk cId="3855900595" sldId="301"/>
            <ac:grpSpMk id="16" creationId="{B31300A9-E3C5-4701-8EF1-45ED088A04DD}"/>
          </ac:grpSpMkLst>
        </pc:grpChg>
      </pc:sldChg>
      <pc:sldChg chg="addSp delSp modSp">
        <pc:chgData name="Lindsay Grix" userId="a678036f-2d88-407c-addb-d0af3fea6eec" providerId="ADAL" clId="{9DADDA2D-7023-4224-AA88-96B93008952B}" dt="2018-10-02T09:40:39.593" v="53"/>
        <pc:sldMkLst>
          <pc:docMk/>
          <pc:sldMk cId="1071900124" sldId="355"/>
        </pc:sldMkLst>
        <pc:spChg chg="add">
          <ac:chgData name="Lindsay Grix" userId="a678036f-2d88-407c-addb-d0af3fea6eec" providerId="ADAL" clId="{9DADDA2D-7023-4224-AA88-96B93008952B}" dt="2018-10-02T09:40:39.593" v="53"/>
          <ac:spMkLst>
            <pc:docMk/>
            <pc:sldMk cId="1071900124" sldId="355"/>
            <ac:spMk id="7" creationId="{F2267ACB-233E-41BC-B01B-8F3DC45483E4}"/>
          </ac:spMkLst>
        </pc:spChg>
        <pc:spChg chg="del topLvl">
          <ac:chgData name="Lindsay Grix" userId="a678036f-2d88-407c-addb-d0af3fea6eec" providerId="ADAL" clId="{9DADDA2D-7023-4224-AA88-96B93008952B}" dt="2018-10-02T09:40:38.661" v="52" actId="478"/>
          <ac:spMkLst>
            <pc:docMk/>
            <pc:sldMk cId="1071900124" sldId="355"/>
            <ac:spMk id="17" creationId="{0F18B4CD-798D-4EA5-92CF-7A4BB6DD9812}"/>
          </ac:spMkLst>
        </pc:spChg>
        <pc:spChg chg="mod">
          <ac:chgData name="Lindsay Grix" userId="a678036f-2d88-407c-addb-d0af3fea6eec" providerId="ADAL" clId="{9DADDA2D-7023-4224-AA88-96B93008952B}" dt="2018-10-02T09:19:11.310" v="22" actId="404"/>
          <ac:spMkLst>
            <pc:docMk/>
            <pc:sldMk cId="1071900124" sldId="355"/>
            <ac:spMk id="19" creationId="{5252A847-DE45-4FA3-A1F8-EEBEB845FF8E}"/>
          </ac:spMkLst>
        </pc:spChg>
        <pc:grpChg chg="del">
          <ac:chgData name="Lindsay Grix" userId="a678036f-2d88-407c-addb-d0af3fea6eec" providerId="ADAL" clId="{9DADDA2D-7023-4224-AA88-96B93008952B}" dt="2018-10-02T09:40:38.661" v="52" actId="478"/>
          <ac:grpSpMkLst>
            <pc:docMk/>
            <pc:sldMk cId="1071900124" sldId="355"/>
            <ac:grpSpMk id="16" creationId="{B31300A9-E3C5-4701-8EF1-45ED088A04DD}"/>
          </ac:grpSpMkLst>
        </pc:grpChg>
        <pc:picChg chg="topLvl">
          <ac:chgData name="Lindsay Grix" userId="a678036f-2d88-407c-addb-d0af3fea6eec" providerId="ADAL" clId="{9DADDA2D-7023-4224-AA88-96B93008952B}" dt="2018-10-02T09:40:38.661" v="52" actId="478"/>
          <ac:picMkLst>
            <pc:docMk/>
            <pc:sldMk cId="1071900124" sldId="355"/>
            <ac:picMk id="18" creationId="{AF62330C-AB9B-43BE-82E4-98A7F5B9D6D1}"/>
          </ac:picMkLst>
        </pc:picChg>
      </pc:sldChg>
    </pc:docChg>
  </pc:docChgLst>
  <pc:docChgLst>
    <pc:chgData name="Ashleigh Sobol" userId="8430f2a2-602f-4dde-a79b-412efd9dd8bf" providerId="ADAL" clId="{A204DDAC-AA7C-4679-9F40-91028CD5C38E}"/>
    <pc:docChg chg="undo custSel modSld sldOrd">
      <pc:chgData name="Ashleigh Sobol" userId="8430f2a2-602f-4dde-a79b-412efd9dd8bf" providerId="ADAL" clId="{A204DDAC-AA7C-4679-9F40-91028CD5C38E}" dt="2018-10-02T10:39:47.420" v="70" actId="207"/>
      <pc:docMkLst>
        <pc:docMk/>
      </pc:docMkLst>
      <pc:sldChg chg="modSp">
        <pc:chgData name="Ashleigh Sobol" userId="8430f2a2-602f-4dde-a79b-412efd9dd8bf" providerId="ADAL" clId="{A204DDAC-AA7C-4679-9F40-91028CD5C38E}" dt="2018-10-02T09:51:54.639" v="0" actId="404"/>
        <pc:sldMkLst>
          <pc:docMk/>
          <pc:sldMk cId="2637481266" sldId="256"/>
        </pc:sldMkLst>
        <pc:spChg chg="mod">
          <ac:chgData name="Ashleigh Sobol" userId="8430f2a2-602f-4dde-a79b-412efd9dd8bf" providerId="ADAL" clId="{A204DDAC-AA7C-4679-9F40-91028CD5C38E}" dt="2018-10-02T09:51:54.639" v="0" actId="404"/>
          <ac:spMkLst>
            <pc:docMk/>
            <pc:sldMk cId="2637481266" sldId="256"/>
            <ac:spMk id="19" creationId="{5252A847-DE45-4FA3-A1F8-EEBEB845FF8E}"/>
          </ac:spMkLst>
        </pc:spChg>
      </pc:sldChg>
      <pc:sldChg chg="modSp">
        <pc:chgData name="Ashleigh Sobol" userId="8430f2a2-602f-4dde-a79b-412efd9dd8bf" providerId="ADAL" clId="{A204DDAC-AA7C-4679-9F40-91028CD5C38E}" dt="2018-10-02T09:52:04.398" v="2" actId="20577"/>
        <pc:sldMkLst>
          <pc:docMk/>
          <pc:sldMk cId="3855900595" sldId="301"/>
        </pc:sldMkLst>
        <pc:spChg chg="mod">
          <ac:chgData name="Ashleigh Sobol" userId="8430f2a2-602f-4dde-a79b-412efd9dd8bf" providerId="ADAL" clId="{A204DDAC-AA7C-4679-9F40-91028CD5C38E}" dt="2018-10-02T09:52:04.398" v="2" actId="20577"/>
          <ac:spMkLst>
            <pc:docMk/>
            <pc:sldMk cId="3855900595" sldId="301"/>
            <ac:spMk id="19" creationId="{5252A847-DE45-4FA3-A1F8-EEBEB845FF8E}"/>
          </ac:spMkLst>
        </pc:spChg>
      </pc:sldChg>
      <pc:sldChg chg="modSp">
        <pc:chgData name="Ashleigh Sobol" userId="8430f2a2-602f-4dde-a79b-412efd9dd8bf" providerId="ADAL" clId="{A204DDAC-AA7C-4679-9F40-91028CD5C38E}" dt="2018-10-02T10:39:23.888" v="61" actId="403"/>
        <pc:sldMkLst>
          <pc:docMk/>
          <pc:sldMk cId="1071900124" sldId="355"/>
        </pc:sldMkLst>
        <pc:spChg chg="mod">
          <ac:chgData name="Ashleigh Sobol" userId="8430f2a2-602f-4dde-a79b-412efd9dd8bf" providerId="ADAL" clId="{A204DDAC-AA7C-4679-9F40-91028CD5C38E}" dt="2018-10-02T10:39:23.888" v="61" actId="403"/>
          <ac:spMkLst>
            <pc:docMk/>
            <pc:sldMk cId="1071900124" sldId="355"/>
            <ac:spMk id="19" creationId="{5252A847-DE45-4FA3-A1F8-EEBEB845FF8E}"/>
          </ac:spMkLst>
        </pc:spChg>
      </pc:sldChg>
    </pc:docChg>
  </pc:docChgLst>
  <pc:docChgLst>
    <pc:chgData name="Becky Crouch" userId="c8246cc5-0a21-4bf3-8f37-70937c159b77" providerId="ADAL" clId="{DFB80F66-F358-47EC-9126-7CA07E81C423}"/>
    <pc:docChg chg="undo custSel addSld delSld modSld">
      <pc:chgData name="Becky Crouch" userId="c8246cc5-0a21-4bf3-8f37-70937c159b77" providerId="ADAL" clId="{DFB80F66-F358-47EC-9126-7CA07E81C423}" dt="2018-11-17T09:49:26.081" v="2622" actId="2696"/>
      <pc:docMkLst>
        <pc:docMk/>
      </pc:docMkLst>
      <pc:sldChg chg="modSp">
        <pc:chgData name="Becky Crouch" userId="c8246cc5-0a21-4bf3-8f37-70937c159b77" providerId="ADAL" clId="{DFB80F66-F358-47EC-9126-7CA07E81C423}" dt="2018-11-16T12:44:59.294" v="105" actId="20577"/>
        <pc:sldMkLst>
          <pc:docMk/>
          <pc:sldMk cId="2637481266" sldId="256"/>
        </pc:sldMkLst>
        <pc:spChg chg="mod">
          <ac:chgData name="Becky Crouch" userId="c8246cc5-0a21-4bf3-8f37-70937c159b77" providerId="ADAL" clId="{DFB80F66-F358-47EC-9126-7CA07E81C423}" dt="2018-11-16T12:44:59.294" v="105" actId="20577"/>
          <ac:spMkLst>
            <pc:docMk/>
            <pc:sldMk cId="2637481266" sldId="256"/>
            <ac:spMk id="19" creationId="{5252A847-DE45-4FA3-A1F8-EEBEB845FF8E}"/>
          </ac:spMkLst>
        </pc:spChg>
      </pc:sldChg>
      <pc:sldChg chg="modSp">
        <pc:chgData name="Becky Crouch" userId="c8246cc5-0a21-4bf3-8f37-70937c159b77" providerId="ADAL" clId="{DFB80F66-F358-47EC-9126-7CA07E81C423}" dt="2018-11-16T12:44:01.524" v="100" actId="20577"/>
        <pc:sldMkLst>
          <pc:docMk/>
          <pc:sldMk cId="3855900595" sldId="301"/>
        </pc:sldMkLst>
        <pc:spChg chg="mod">
          <ac:chgData name="Becky Crouch" userId="c8246cc5-0a21-4bf3-8f37-70937c159b77" providerId="ADAL" clId="{DFB80F66-F358-47EC-9126-7CA07E81C423}" dt="2018-11-16T12:44:01.524" v="100" actId="20577"/>
          <ac:spMkLst>
            <pc:docMk/>
            <pc:sldMk cId="3855900595" sldId="301"/>
            <ac:spMk id="19" creationId="{5252A847-DE45-4FA3-A1F8-EEBEB845FF8E}"/>
          </ac:spMkLst>
        </pc:spChg>
      </pc:sldChg>
      <pc:sldChg chg="addSp delSp modSp">
        <pc:chgData name="Becky Crouch" userId="c8246cc5-0a21-4bf3-8f37-70937c159b77" providerId="ADAL" clId="{DFB80F66-F358-47EC-9126-7CA07E81C423}" dt="2018-11-16T13:51:21.886" v="1435" actId="20577"/>
        <pc:sldMkLst>
          <pc:docMk/>
          <pc:sldMk cId="1071900124" sldId="355"/>
        </pc:sldMkLst>
        <pc:spChg chg="add mod">
          <ac:chgData name="Becky Crouch" userId="c8246cc5-0a21-4bf3-8f37-70937c159b77" providerId="ADAL" clId="{DFB80F66-F358-47EC-9126-7CA07E81C423}" dt="2018-11-16T13:48:38.990" v="1395" actId="403"/>
          <ac:spMkLst>
            <pc:docMk/>
            <pc:sldMk cId="1071900124" sldId="355"/>
            <ac:spMk id="9" creationId="{3DB15F6F-E91C-4234-831F-BAE5A0A44F3B}"/>
          </ac:spMkLst>
        </pc:spChg>
        <pc:spChg chg="mod">
          <ac:chgData name="Becky Crouch" userId="c8246cc5-0a21-4bf3-8f37-70937c159b77" providerId="ADAL" clId="{DFB80F66-F358-47EC-9126-7CA07E81C423}" dt="2018-11-16T13:51:21.886" v="1435" actId="20577"/>
          <ac:spMkLst>
            <pc:docMk/>
            <pc:sldMk cId="1071900124" sldId="355"/>
            <ac:spMk id="19" creationId="{5252A847-DE45-4FA3-A1F8-EEBEB845FF8E}"/>
          </ac:spMkLst>
        </pc:spChg>
        <pc:graphicFrameChg chg="add del mod modGraphic">
          <ac:chgData name="Becky Crouch" userId="c8246cc5-0a21-4bf3-8f37-70937c159b77" providerId="ADAL" clId="{DFB80F66-F358-47EC-9126-7CA07E81C423}" dt="2018-11-16T13:51:18.011" v="1434" actId="478"/>
          <ac:graphicFrameMkLst>
            <pc:docMk/>
            <pc:sldMk cId="1071900124" sldId="355"/>
            <ac:graphicFrameMk id="10" creationId="{36C5C5CA-2ADA-4F0C-A534-845BD22C3C2F}"/>
          </ac:graphicFrameMkLst>
        </pc:graphicFrameChg>
        <pc:graphicFrameChg chg="add del mod modGraphic">
          <ac:chgData name="Becky Crouch" userId="c8246cc5-0a21-4bf3-8f37-70937c159b77" providerId="ADAL" clId="{DFB80F66-F358-47EC-9126-7CA07E81C423}" dt="2018-11-16T13:51:18.011" v="1434" actId="478"/>
          <ac:graphicFrameMkLst>
            <pc:docMk/>
            <pc:sldMk cId="1071900124" sldId="355"/>
            <ac:graphicFrameMk id="11" creationId="{1FCA048E-F936-484D-AE17-CFAEFE55F367}"/>
          </ac:graphicFrameMkLst>
        </pc:graphicFrameChg>
        <pc:picChg chg="add mod">
          <ac:chgData name="Becky Crouch" userId="c8246cc5-0a21-4bf3-8f37-70937c159b77" providerId="ADAL" clId="{DFB80F66-F358-47EC-9126-7CA07E81C423}" dt="2018-11-16T13:48:30.281" v="1393" actId="14100"/>
          <ac:picMkLst>
            <pc:docMk/>
            <pc:sldMk cId="1071900124" sldId="355"/>
            <ac:picMk id="6" creationId="{C1A28085-F798-4953-B0E5-D316B4073871}"/>
          </ac:picMkLst>
        </pc:picChg>
      </pc:sldChg>
      <pc:sldChg chg="modSp">
        <pc:chgData name="Becky Crouch" userId="c8246cc5-0a21-4bf3-8f37-70937c159b77" providerId="ADAL" clId="{DFB80F66-F358-47EC-9126-7CA07E81C423}" dt="2018-11-16T13:42:38.027" v="1274" actId="404"/>
        <pc:sldMkLst>
          <pc:docMk/>
          <pc:sldMk cId="1669721746" sldId="365"/>
        </pc:sldMkLst>
        <pc:spChg chg="mod">
          <ac:chgData name="Becky Crouch" userId="c8246cc5-0a21-4bf3-8f37-70937c159b77" providerId="ADAL" clId="{DFB80F66-F358-47EC-9126-7CA07E81C423}" dt="2018-11-16T13:42:38.027" v="1274" actId="404"/>
          <ac:spMkLst>
            <pc:docMk/>
            <pc:sldMk cId="1669721746" sldId="365"/>
            <ac:spMk id="19" creationId="{5252A847-DE45-4FA3-A1F8-EEBEB845FF8E}"/>
          </ac:spMkLst>
        </pc:spChg>
      </pc:sldChg>
      <pc:sldChg chg="modSp">
        <pc:chgData name="Becky Crouch" userId="c8246cc5-0a21-4bf3-8f37-70937c159b77" providerId="ADAL" clId="{DFB80F66-F358-47EC-9126-7CA07E81C423}" dt="2018-11-16T13:42:56.553" v="1293" actId="404"/>
        <pc:sldMkLst>
          <pc:docMk/>
          <pc:sldMk cId="154212405" sldId="366"/>
        </pc:sldMkLst>
        <pc:spChg chg="mod">
          <ac:chgData name="Becky Crouch" userId="c8246cc5-0a21-4bf3-8f37-70937c159b77" providerId="ADAL" clId="{DFB80F66-F358-47EC-9126-7CA07E81C423}" dt="2018-11-16T13:42:56.553" v="1293" actId="404"/>
          <ac:spMkLst>
            <pc:docMk/>
            <pc:sldMk cId="154212405" sldId="366"/>
            <ac:spMk id="19" creationId="{5252A847-DE45-4FA3-A1F8-EEBEB845FF8E}"/>
          </ac:spMkLst>
        </pc:spChg>
      </pc:sldChg>
      <pc:sldChg chg="addSp delSp modSp add">
        <pc:chgData name="Becky Crouch" userId="c8246cc5-0a21-4bf3-8f37-70937c159b77" providerId="ADAL" clId="{DFB80F66-F358-47EC-9126-7CA07E81C423}" dt="2018-11-16T13:26:50.166" v="756" actId="478"/>
        <pc:sldMkLst>
          <pc:docMk/>
          <pc:sldMk cId="1393880102" sldId="367"/>
        </pc:sldMkLst>
        <pc:spChg chg="mod">
          <ac:chgData name="Becky Crouch" userId="c8246cc5-0a21-4bf3-8f37-70937c159b77" providerId="ADAL" clId="{DFB80F66-F358-47EC-9126-7CA07E81C423}" dt="2018-11-16T13:26:46.151" v="755" actId="20577"/>
          <ac:spMkLst>
            <pc:docMk/>
            <pc:sldMk cId="1393880102" sldId="367"/>
            <ac:spMk id="19" creationId="{5252A847-DE45-4FA3-A1F8-EEBEB845FF8E}"/>
          </ac:spMkLst>
        </pc:spChg>
        <pc:graphicFrameChg chg="del mod modGraphic">
          <ac:chgData name="Becky Crouch" userId="c8246cc5-0a21-4bf3-8f37-70937c159b77" providerId="ADAL" clId="{DFB80F66-F358-47EC-9126-7CA07E81C423}" dt="2018-11-16T13:26:50.166" v="756" actId="478"/>
          <ac:graphicFrameMkLst>
            <pc:docMk/>
            <pc:sldMk cId="1393880102" sldId="367"/>
            <ac:graphicFrameMk id="2" creationId="{9EFA6CD8-D6D4-4929-8D0D-3F9FE5A9D01D}"/>
          </ac:graphicFrameMkLst>
        </pc:graphicFrameChg>
        <pc:graphicFrameChg chg="del mod modGraphic">
          <ac:chgData name="Becky Crouch" userId="c8246cc5-0a21-4bf3-8f37-70937c159b77" providerId="ADAL" clId="{DFB80F66-F358-47EC-9126-7CA07E81C423}" dt="2018-11-16T13:26:50.166" v="756" actId="478"/>
          <ac:graphicFrameMkLst>
            <pc:docMk/>
            <pc:sldMk cId="1393880102" sldId="367"/>
            <ac:graphicFrameMk id="3" creationId="{0B4DDCF8-E8CF-440E-B509-28261DB41725}"/>
          </ac:graphicFrameMkLst>
        </pc:graphicFrameChg>
        <pc:graphicFrameChg chg="add del mod modGraphic">
          <ac:chgData name="Becky Crouch" userId="c8246cc5-0a21-4bf3-8f37-70937c159b77" providerId="ADAL" clId="{DFB80F66-F358-47EC-9126-7CA07E81C423}" dt="2018-11-16T13:26:50.166" v="756" actId="478"/>
          <ac:graphicFrameMkLst>
            <pc:docMk/>
            <pc:sldMk cId="1393880102" sldId="367"/>
            <ac:graphicFrameMk id="4" creationId="{1B2FF68E-9062-4436-981C-8AD4AA613254}"/>
          </ac:graphicFrameMkLst>
        </pc:graphicFrameChg>
      </pc:sldChg>
      <pc:sldChg chg="addSp delSp modSp add">
        <pc:chgData name="Becky Crouch" userId="c8246cc5-0a21-4bf3-8f37-70937c159b77" providerId="ADAL" clId="{DFB80F66-F358-47EC-9126-7CA07E81C423}" dt="2018-11-17T09:37:03.667" v="1931" actId="20577"/>
        <pc:sldMkLst>
          <pc:docMk/>
          <pc:sldMk cId="2640538551" sldId="368"/>
        </pc:sldMkLst>
        <pc:spChg chg="add del mod">
          <ac:chgData name="Becky Crouch" userId="c8246cc5-0a21-4bf3-8f37-70937c159b77" providerId="ADAL" clId="{DFB80F66-F358-47EC-9126-7CA07E81C423}" dt="2018-11-16T13:09:33.555" v="488" actId="478"/>
          <ac:spMkLst>
            <pc:docMk/>
            <pc:sldMk cId="2640538551" sldId="368"/>
            <ac:spMk id="10" creationId="{6A016DE1-911E-4C28-92DA-C44735C72C56}"/>
          </ac:spMkLst>
        </pc:spChg>
        <pc:spChg chg="mod">
          <ac:chgData name="Becky Crouch" userId="c8246cc5-0a21-4bf3-8f37-70937c159b77" providerId="ADAL" clId="{DFB80F66-F358-47EC-9126-7CA07E81C423}" dt="2018-11-17T09:37:03.667" v="1931" actId="20577"/>
          <ac:spMkLst>
            <pc:docMk/>
            <pc:sldMk cId="2640538551" sldId="368"/>
            <ac:spMk id="19" creationId="{5252A847-DE45-4FA3-A1F8-EEBEB845FF8E}"/>
          </ac:spMkLst>
        </pc:spChg>
        <pc:graphicFrameChg chg="add mod modGraphic">
          <ac:chgData name="Becky Crouch" userId="c8246cc5-0a21-4bf3-8f37-70937c159b77" providerId="ADAL" clId="{DFB80F66-F358-47EC-9126-7CA07E81C423}" dt="2018-11-16T13:14:11.564" v="566" actId="1035"/>
          <ac:graphicFrameMkLst>
            <pc:docMk/>
            <pc:sldMk cId="2640538551" sldId="368"/>
            <ac:graphicFrameMk id="6" creationId="{CA8854B2-D7EC-42C9-BB33-C5986C59D654}"/>
          </ac:graphicFrameMkLst>
        </pc:graphicFrameChg>
        <pc:graphicFrameChg chg="add mod modGraphic">
          <ac:chgData name="Becky Crouch" userId="c8246cc5-0a21-4bf3-8f37-70937c159b77" providerId="ADAL" clId="{DFB80F66-F358-47EC-9126-7CA07E81C423}" dt="2018-11-16T13:14:26.500" v="570" actId="1035"/>
          <ac:graphicFrameMkLst>
            <pc:docMk/>
            <pc:sldMk cId="2640538551" sldId="368"/>
            <ac:graphicFrameMk id="9" creationId="{489E7E28-3A8E-41F9-9D23-649073051118}"/>
          </ac:graphicFrameMkLst>
        </pc:graphicFrameChg>
        <pc:graphicFrameChg chg="add del mod modGraphic">
          <ac:chgData name="Becky Crouch" userId="c8246cc5-0a21-4bf3-8f37-70937c159b77" providerId="ADAL" clId="{DFB80F66-F358-47EC-9126-7CA07E81C423}" dt="2018-11-16T13:16:00.164" v="579" actId="478"/>
          <ac:graphicFrameMkLst>
            <pc:docMk/>
            <pc:sldMk cId="2640538551" sldId="368"/>
            <ac:graphicFrameMk id="11" creationId="{CE72DD05-259F-4A41-9970-3DC285611817}"/>
          </ac:graphicFrameMkLst>
        </pc:graphicFrameChg>
      </pc:sldChg>
      <pc:sldChg chg="modSp add">
        <pc:chgData name="Becky Crouch" userId="c8246cc5-0a21-4bf3-8f37-70937c159b77" providerId="ADAL" clId="{DFB80F66-F358-47EC-9126-7CA07E81C423}" dt="2018-11-16T13:45:12.530" v="1336" actId="20577"/>
        <pc:sldMkLst>
          <pc:docMk/>
          <pc:sldMk cId="3614158674" sldId="373"/>
        </pc:sldMkLst>
        <pc:spChg chg="mod">
          <ac:chgData name="Becky Crouch" userId="c8246cc5-0a21-4bf3-8f37-70937c159b77" providerId="ADAL" clId="{DFB80F66-F358-47EC-9126-7CA07E81C423}" dt="2018-11-16T13:45:12.530" v="1336" actId="20577"/>
          <ac:spMkLst>
            <pc:docMk/>
            <pc:sldMk cId="3614158674" sldId="373"/>
            <ac:spMk id="19" creationId="{5252A847-DE45-4FA3-A1F8-EEBEB845FF8E}"/>
          </ac:spMkLst>
        </pc:spChg>
        <pc:graphicFrameChg chg="mod">
          <ac:chgData name="Becky Crouch" userId="c8246cc5-0a21-4bf3-8f37-70937c159b77" providerId="ADAL" clId="{DFB80F66-F358-47EC-9126-7CA07E81C423}" dt="2018-11-16T13:44:42.130" v="1329" actId="1076"/>
          <ac:graphicFrameMkLst>
            <pc:docMk/>
            <pc:sldMk cId="3614158674" sldId="373"/>
            <ac:graphicFrameMk id="6" creationId="{CA8854B2-D7EC-42C9-BB33-C5986C59D654}"/>
          </ac:graphicFrameMkLst>
        </pc:graphicFrameChg>
        <pc:graphicFrameChg chg="mod modGraphic">
          <ac:chgData name="Becky Crouch" userId="c8246cc5-0a21-4bf3-8f37-70937c159b77" providerId="ADAL" clId="{DFB80F66-F358-47EC-9126-7CA07E81C423}" dt="2018-11-16T13:45:05.323" v="1334" actId="1076"/>
          <ac:graphicFrameMkLst>
            <pc:docMk/>
            <pc:sldMk cId="3614158674" sldId="373"/>
            <ac:graphicFrameMk id="11" creationId="{CE72DD05-259F-4A41-9970-3DC285611817}"/>
          </ac:graphicFrameMkLst>
        </pc:graphicFrameChg>
      </pc:sldChg>
      <pc:sldChg chg="modSp add">
        <pc:chgData name="Becky Crouch" userId="c8246cc5-0a21-4bf3-8f37-70937c159b77" providerId="ADAL" clId="{DFB80F66-F358-47EC-9126-7CA07E81C423}" dt="2018-11-16T13:52:32.952" v="1446" actId="403"/>
        <pc:sldMkLst>
          <pc:docMk/>
          <pc:sldMk cId="655103763" sldId="376"/>
        </pc:sldMkLst>
        <pc:spChg chg="mod">
          <ac:chgData name="Becky Crouch" userId="c8246cc5-0a21-4bf3-8f37-70937c159b77" providerId="ADAL" clId="{DFB80F66-F358-47EC-9126-7CA07E81C423}" dt="2018-11-16T13:52:32.952" v="1446" actId="403"/>
          <ac:spMkLst>
            <pc:docMk/>
            <pc:sldMk cId="655103763" sldId="376"/>
            <ac:spMk id="19" creationId="{5252A847-DE45-4FA3-A1F8-EEBEB845FF8E}"/>
          </ac:spMkLst>
        </pc:spChg>
      </pc:sldChg>
      <pc:sldChg chg="modSp add">
        <pc:chgData name="Becky Crouch" userId="c8246cc5-0a21-4bf3-8f37-70937c159b77" providerId="ADAL" clId="{DFB80F66-F358-47EC-9126-7CA07E81C423}" dt="2018-11-17T09:45:12.842" v="2503" actId="20577"/>
        <pc:sldMkLst>
          <pc:docMk/>
          <pc:sldMk cId="2290309201" sldId="377"/>
        </pc:sldMkLst>
        <pc:spChg chg="mod">
          <ac:chgData name="Becky Crouch" userId="c8246cc5-0a21-4bf3-8f37-70937c159b77" providerId="ADAL" clId="{DFB80F66-F358-47EC-9126-7CA07E81C423}" dt="2018-11-17T09:45:12.842" v="2503" actId="20577"/>
          <ac:spMkLst>
            <pc:docMk/>
            <pc:sldMk cId="2290309201" sldId="377"/>
            <ac:spMk id="19" creationId="{5252A847-DE45-4FA3-A1F8-EEBEB845FF8E}"/>
          </ac:spMkLst>
        </pc:spChg>
      </pc:sldChg>
      <pc:sldChg chg="modSp add">
        <pc:chgData name="Becky Crouch" userId="c8246cc5-0a21-4bf3-8f37-70937c159b77" providerId="ADAL" clId="{DFB80F66-F358-47EC-9126-7CA07E81C423}" dt="2018-11-17T09:45:23.568" v="2506" actId="20577"/>
        <pc:sldMkLst>
          <pc:docMk/>
          <pc:sldMk cId="2927324705" sldId="381"/>
        </pc:sldMkLst>
        <pc:spChg chg="mod">
          <ac:chgData name="Becky Crouch" userId="c8246cc5-0a21-4bf3-8f37-70937c159b77" providerId="ADAL" clId="{DFB80F66-F358-47EC-9126-7CA07E81C423}" dt="2018-11-17T09:45:23.568" v="2506" actId="20577"/>
          <ac:spMkLst>
            <pc:docMk/>
            <pc:sldMk cId="2927324705" sldId="381"/>
            <ac:spMk id="19" creationId="{5252A847-DE45-4FA3-A1F8-EEBEB845FF8E}"/>
          </ac:spMkLst>
        </pc:spChg>
      </pc:sldChg>
      <pc:sldChg chg="addSp delSp modSp add">
        <pc:chgData name="Becky Crouch" userId="c8246cc5-0a21-4bf3-8f37-70937c159b77" providerId="ADAL" clId="{DFB80F66-F358-47EC-9126-7CA07E81C423}" dt="2018-11-17T09:47:15.844" v="2521" actId="478"/>
        <pc:sldMkLst>
          <pc:docMk/>
          <pc:sldMk cId="1889872748" sldId="382"/>
        </pc:sldMkLst>
        <pc:spChg chg="add del mod">
          <ac:chgData name="Becky Crouch" userId="c8246cc5-0a21-4bf3-8f37-70937c159b77" providerId="ADAL" clId="{DFB80F66-F358-47EC-9126-7CA07E81C423}" dt="2018-11-17T09:47:15.844" v="2521" actId="478"/>
          <ac:spMkLst>
            <pc:docMk/>
            <pc:sldMk cId="1889872748" sldId="382"/>
            <ac:spMk id="2" creationId="{1B6799B2-BF33-4985-B51F-D71BD39E15B1}"/>
          </ac:spMkLst>
        </pc:spChg>
        <pc:spChg chg="mod">
          <ac:chgData name="Becky Crouch" userId="c8246cc5-0a21-4bf3-8f37-70937c159b77" providerId="ADAL" clId="{DFB80F66-F358-47EC-9126-7CA07E81C423}" dt="2018-11-17T09:46:07.709" v="2510" actId="20577"/>
          <ac:spMkLst>
            <pc:docMk/>
            <pc:sldMk cId="1889872748" sldId="382"/>
            <ac:spMk id="19" creationId="{5252A847-DE45-4FA3-A1F8-EEBEB845FF8E}"/>
          </ac:spMkLst>
        </pc:spChg>
      </pc:sldChg>
      <pc:sldChg chg="add">
        <pc:chgData name="Becky Crouch" userId="c8246cc5-0a21-4bf3-8f37-70937c159b77" providerId="ADAL" clId="{DFB80F66-F358-47EC-9126-7CA07E81C423}" dt="2018-11-17T09:41:59.071" v="2152" actId="2696"/>
        <pc:sldMkLst>
          <pc:docMk/>
          <pc:sldMk cId="2186024014" sldId="383"/>
        </pc:sldMkLst>
      </pc:sldChg>
    </pc:docChg>
  </pc:docChgLst>
  <pc:docChgLst>
    <pc:chgData name="Theresa Hodgson" userId="213b339f-9e68-4d61-b6e1-9aa385d3ff46" providerId="ADAL" clId="{CEDF6EAB-48B3-4E8B-B988-15571ECC3495}"/>
    <pc:docChg chg="undo custSel addSld delSld modSld sldOrd">
      <pc:chgData name="Theresa Hodgson" userId="213b339f-9e68-4d61-b6e1-9aa385d3ff46" providerId="ADAL" clId="{CEDF6EAB-48B3-4E8B-B988-15571ECC3495}" dt="2018-11-12T09:51:28.879" v="1697" actId="20577"/>
      <pc:docMkLst>
        <pc:docMk/>
      </pc:docMkLst>
      <pc:sldChg chg="modSp">
        <pc:chgData name="Theresa Hodgson" userId="213b339f-9e68-4d61-b6e1-9aa385d3ff46" providerId="ADAL" clId="{CEDF6EAB-48B3-4E8B-B988-15571ECC3495}" dt="2018-11-12T09:51:28.879" v="1697" actId="20577"/>
        <pc:sldMkLst>
          <pc:docMk/>
          <pc:sldMk cId="2637481266" sldId="256"/>
        </pc:sldMkLst>
        <pc:spChg chg="mod">
          <ac:chgData name="Theresa Hodgson" userId="213b339f-9e68-4d61-b6e1-9aa385d3ff46" providerId="ADAL" clId="{CEDF6EAB-48B3-4E8B-B988-15571ECC3495}" dt="2018-11-09T10:46:34.597" v="72" actId="313"/>
          <ac:spMkLst>
            <pc:docMk/>
            <pc:sldMk cId="2637481266" sldId="256"/>
            <ac:spMk id="7" creationId="{277FDC6C-B99A-4ED8-B341-A52126824B67}"/>
          </ac:spMkLst>
        </pc:spChg>
        <pc:spChg chg="mod">
          <ac:chgData name="Theresa Hodgson" userId="213b339f-9e68-4d61-b6e1-9aa385d3ff46" providerId="ADAL" clId="{CEDF6EAB-48B3-4E8B-B988-15571ECC3495}" dt="2018-11-12T09:51:28.879" v="1697" actId="20577"/>
          <ac:spMkLst>
            <pc:docMk/>
            <pc:sldMk cId="2637481266" sldId="256"/>
            <ac:spMk id="19" creationId="{5252A847-DE45-4FA3-A1F8-EEBEB845FF8E}"/>
          </ac:spMkLst>
        </pc:spChg>
      </pc:sldChg>
      <pc:sldChg chg="modSp">
        <pc:chgData name="Theresa Hodgson" userId="213b339f-9e68-4d61-b6e1-9aa385d3ff46" providerId="ADAL" clId="{CEDF6EAB-48B3-4E8B-B988-15571ECC3495}" dt="2018-11-12T09:51:17.756" v="1664" actId="6549"/>
        <pc:sldMkLst>
          <pc:docMk/>
          <pc:sldMk cId="3855900595" sldId="301"/>
        </pc:sldMkLst>
        <pc:spChg chg="mod">
          <ac:chgData name="Theresa Hodgson" userId="213b339f-9e68-4d61-b6e1-9aa385d3ff46" providerId="ADAL" clId="{CEDF6EAB-48B3-4E8B-B988-15571ECC3495}" dt="2018-11-09T10:46:36.125" v="73" actId="313"/>
          <ac:spMkLst>
            <pc:docMk/>
            <pc:sldMk cId="3855900595" sldId="301"/>
            <ac:spMk id="17" creationId="{0F18B4CD-798D-4EA5-92CF-7A4BB6DD9812}"/>
          </ac:spMkLst>
        </pc:spChg>
        <pc:spChg chg="mod">
          <ac:chgData name="Theresa Hodgson" userId="213b339f-9e68-4d61-b6e1-9aa385d3ff46" providerId="ADAL" clId="{CEDF6EAB-48B3-4E8B-B988-15571ECC3495}" dt="2018-11-12T09:51:17.756" v="1664" actId="6549"/>
          <ac:spMkLst>
            <pc:docMk/>
            <pc:sldMk cId="3855900595" sldId="301"/>
            <ac:spMk id="19" creationId="{5252A847-DE45-4FA3-A1F8-EEBEB845FF8E}"/>
          </ac:spMkLst>
        </pc:spChg>
      </pc:sldChg>
      <pc:sldChg chg="addSp delSp modSp ord">
        <pc:chgData name="Theresa Hodgson" userId="213b339f-9e68-4d61-b6e1-9aa385d3ff46" providerId="ADAL" clId="{CEDF6EAB-48B3-4E8B-B988-15571ECC3495}" dt="2018-11-12T09:50:17.996" v="1593" actId="6549"/>
        <pc:sldMkLst>
          <pc:docMk/>
          <pc:sldMk cId="1071900124" sldId="355"/>
        </pc:sldMkLst>
        <pc:spChg chg="mod">
          <ac:chgData name="Theresa Hodgson" userId="213b339f-9e68-4d61-b6e1-9aa385d3ff46" providerId="ADAL" clId="{CEDF6EAB-48B3-4E8B-B988-15571ECC3495}" dt="2018-11-09T10:46:38.378" v="77" actId="313"/>
          <ac:spMkLst>
            <pc:docMk/>
            <pc:sldMk cId="1071900124" sldId="355"/>
            <ac:spMk id="7" creationId="{F2267ACB-233E-41BC-B01B-8F3DC45483E4}"/>
          </ac:spMkLst>
        </pc:spChg>
        <pc:spChg chg="mod">
          <ac:chgData name="Theresa Hodgson" userId="213b339f-9e68-4d61-b6e1-9aa385d3ff46" providerId="ADAL" clId="{CEDF6EAB-48B3-4E8B-B988-15571ECC3495}" dt="2018-11-12T09:50:17.996" v="1593" actId="6549"/>
          <ac:spMkLst>
            <pc:docMk/>
            <pc:sldMk cId="1071900124" sldId="355"/>
            <ac:spMk id="19" creationId="{5252A847-DE45-4FA3-A1F8-EEBEB845FF8E}"/>
          </ac:spMkLst>
        </pc:spChg>
        <pc:graphicFrameChg chg="add del mod modGraphic">
          <ac:chgData name="Theresa Hodgson" userId="213b339f-9e68-4d61-b6e1-9aa385d3ff46" providerId="ADAL" clId="{CEDF6EAB-48B3-4E8B-B988-15571ECC3495}" dt="2018-11-12T09:50:16.232" v="1592" actId="478"/>
          <ac:graphicFrameMkLst>
            <pc:docMk/>
            <pc:sldMk cId="1071900124" sldId="355"/>
            <ac:graphicFrameMk id="6" creationId="{4E4E4B99-B3C7-4E8E-9364-4464F849422A}"/>
          </ac:graphicFrameMkLst>
        </pc:graphicFrameChg>
      </pc:sldChg>
      <pc:sldChg chg="modSp add">
        <pc:chgData name="Theresa Hodgson" userId="213b339f-9e68-4d61-b6e1-9aa385d3ff46" providerId="ADAL" clId="{CEDF6EAB-48B3-4E8B-B988-15571ECC3495}" dt="2018-11-12T09:49:42.405" v="1576" actId="6549"/>
        <pc:sldMkLst>
          <pc:docMk/>
          <pc:sldMk cId="1669721746" sldId="365"/>
        </pc:sldMkLst>
        <pc:spChg chg="mod">
          <ac:chgData name="Theresa Hodgson" userId="213b339f-9e68-4d61-b6e1-9aa385d3ff46" providerId="ADAL" clId="{CEDF6EAB-48B3-4E8B-B988-15571ECC3495}" dt="2018-11-12T09:49:42.405" v="1576" actId="6549"/>
          <ac:spMkLst>
            <pc:docMk/>
            <pc:sldMk cId="1669721746" sldId="365"/>
            <ac:spMk id="19" creationId="{5252A847-DE45-4FA3-A1F8-EEBEB845FF8E}"/>
          </ac:spMkLst>
        </pc:spChg>
      </pc:sldChg>
    </pc:docChg>
  </pc:docChgLst>
  <pc:docChgLst>
    <pc:chgData name="Ashleigh Sobol" userId="8430f2a2-602f-4dde-a79b-412efd9dd8bf" providerId="ADAL" clId="{314E36DF-02F4-4957-B175-8AD4C9F6E04E}"/>
  </pc:docChgLst>
  <pc:docChgLst>
    <pc:chgData name="Lee Peckover" userId="5895743b-be28-4676-8a25-8aee7e374520" providerId="ADAL" clId="{055EC557-C531-492C-9899-7805117E0FC5}"/>
    <pc:docChg chg="undo custSel modSld">
      <pc:chgData name="Lee Peckover" userId="5895743b-be28-4676-8a25-8aee7e374520" providerId="ADAL" clId="{055EC557-C531-492C-9899-7805117E0FC5}" dt="2018-11-20T12:19:26.935" v="99"/>
      <pc:docMkLst>
        <pc:docMk/>
      </pc:docMkLst>
      <pc:sldChg chg="addSp delSp">
        <pc:chgData name="Lee Peckover" userId="5895743b-be28-4676-8a25-8aee7e374520" providerId="ADAL" clId="{055EC557-C531-492C-9899-7805117E0FC5}" dt="2018-11-20T12:15:09.829" v="49"/>
        <pc:sldMkLst>
          <pc:docMk/>
          <pc:sldMk cId="1071900124" sldId="355"/>
        </pc:sldMkLst>
        <pc:spChg chg="del">
          <ac:chgData name="Lee Peckover" userId="5895743b-be28-4676-8a25-8aee7e374520" providerId="ADAL" clId="{055EC557-C531-492C-9899-7805117E0FC5}" dt="2018-11-20T12:15:03.469" v="48" actId="478"/>
          <ac:spMkLst>
            <pc:docMk/>
            <pc:sldMk cId="1071900124" sldId="355"/>
            <ac:spMk id="9" creationId="{3DB15F6F-E91C-4234-831F-BAE5A0A44F3B}"/>
          </ac:spMkLst>
        </pc:spChg>
        <pc:spChg chg="add">
          <ac:chgData name="Lee Peckover" userId="5895743b-be28-4676-8a25-8aee7e374520" providerId="ADAL" clId="{055EC557-C531-492C-9899-7805117E0FC5}" dt="2018-11-20T12:15:09.829" v="49"/>
          <ac:spMkLst>
            <pc:docMk/>
            <pc:sldMk cId="1071900124" sldId="355"/>
            <ac:spMk id="11" creationId="{FB5E2AA3-33C7-4382-9D77-5AD9288F525E}"/>
          </ac:spMkLst>
        </pc:spChg>
        <pc:picChg chg="del">
          <ac:chgData name="Lee Peckover" userId="5895743b-be28-4676-8a25-8aee7e374520" providerId="ADAL" clId="{055EC557-C531-492C-9899-7805117E0FC5}" dt="2018-11-20T12:15:03.469" v="48" actId="478"/>
          <ac:picMkLst>
            <pc:docMk/>
            <pc:sldMk cId="1071900124" sldId="355"/>
            <ac:picMk id="6" creationId="{C1A28085-F798-4953-B0E5-D316B4073871}"/>
          </ac:picMkLst>
        </pc:picChg>
        <pc:picChg chg="add">
          <ac:chgData name="Lee Peckover" userId="5895743b-be28-4676-8a25-8aee7e374520" providerId="ADAL" clId="{055EC557-C531-492C-9899-7805117E0FC5}" dt="2018-11-20T12:15:09.829" v="49"/>
          <ac:picMkLst>
            <pc:docMk/>
            <pc:sldMk cId="1071900124" sldId="355"/>
            <ac:picMk id="10" creationId="{DD636C1D-0CCB-4279-94F5-2018BFDB6AA1}"/>
          </ac:picMkLst>
        </pc:picChg>
      </pc:sldChg>
      <pc:sldChg chg="modSp">
        <pc:chgData name="Lee Peckover" userId="5895743b-be28-4676-8a25-8aee7e374520" providerId="ADAL" clId="{055EC557-C531-492C-9899-7805117E0FC5}" dt="2018-11-20T12:14:57.069" v="47" actId="1038"/>
        <pc:sldMkLst>
          <pc:docMk/>
          <pc:sldMk cId="655103763" sldId="376"/>
        </pc:sldMkLst>
        <pc:spChg chg="mod">
          <ac:chgData name="Lee Peckover" userId="5895743b-be28-4676-8a25-8aee7e374520" providerId="ADAL" clId="{055EC557-C531-492C-9899-7805117E0FC5}" dt="2018-11-20T12:14:57.069" v="47" actId="1038"/>
          <ac:spMkLst>
            <pc:docMk/>
            <pc:sldMk cId="655103763" sldId="376"/>
            <ac:spMk id="9" creationId="{3DB15F6F-E91C-4234-831F-BAE5A0A44F3B}"/>
          </ac:spMkLst>
        </pc:spChg>
        <pc:picChg chg="mod">
          <ac:chgData name="Lee Peckover" userId="5895743b-be28-4676-8a25-8aee7e374520" providerId="ADAL" clId="{055EC557-C531-492C-9899-7805117E0FC5}" dt="2018-11-20T12:14:57.069" v="47" actId="1038"/>
          <ac:picMkLst>
            <pc:docMk/>
            <pc:sldMk cId="655103763" sldId="376"/>
            <ac:picMk id="6" creationId="{C1A28085-F798-4953-B0E5-D316B4073871}"/>
          </ac:picMkLst>
        </pc:picChg>
      </pc:sldChg>
      <pc:sldChg chg="modSp">
        <pc:chgData name="Lee Peckover" userId="5895743b-be28-4676-8a25-8aee7e374520" providerId="ADAL" clId="{055EC557-C531-492C-9899-7805117E0FC5}" dt="2018-11-20T12:19:04.613" v="95" actId="1037"/>
        <pc:sldMkLst>
          <pc:docMk/>
          <pc:sldMk cId="2186024014" sldId="383"/>
        </pc:sldMkLst>
        <pc:spChg chg="mod">
          <ac:chgData name="Lee Peckover" userId="5895743b-be28-4676-8a25-8aee7e374520" providerId="ADAL" clId="{055EC557-C531-492C-9899-7805117E0FC5}" dt="2018-11-20T12:17:41.188" v="60" actId="1037"/>
          <ac:spMkLst>
            <pc:docMk/>
            <pc:sldMk cId="2186024014" sldId="383"/>
            <ac:spMk id="11" creationId="{D98C6950-7054-4F60-8145-9DBB4E336DA6}"/>
          </ac:spMkLst>
        </pc:spChg>
        <pc:spChg chg="mod">
          <ac:chgData name="Lee Peckover" userId="5895743b-be28-4676-8a25-8aee7e374520" providerId="ADAL" clId="{055EC557-C531-492C-9899-7805117E0FC5}" dt="2018-11-20T12:17:27.844" v="53" actId="403"/>
          <ac:spMkLst>
            <pc:docMk/>
            <pc:sldMk cId="2186024014" sldId="383"/>
            <ac:spMk id="12" creationId="{6FA109D2-98AF-40E6-AABA-1EDB3A7157C6}"/>
          </ac:spMkLst>
        </pc:spChg>
        <pc:spChg chg="mod">
          <ac:chgData name="Lee Peckover" userId="5895743b-be28-4676-8a25-8aee7e374520" providerId="ADAL" clId="{055EC557-C531-492C-9899-7805117E0FC5}" dt="2018-11-20T12:17:27.844" v="53" actId="403"/>
          <ac:spMkLst>
            <pc:docMk/>
            <pc:sldMk cId="2186024014" sldId="383"/>
            <ac:spMk id="13" creationId="{BFA5A53B-ACC2-4B5E-8414-54E2F60BF0C7}"/>
          </ac:spMkLst>
        </pc:spChg>
        <pc:spChg chg="mod">
          <ac:chgData name="Lee Peckover" userId="5895743b-be28-4676-8a25-8aee7e374520" providerId="ADAL" clId="{055EC557-C531-492C-9899-7805117E0FC5}" dt="2018-11-20T12:17:34.876" v="57" actId="1037"/>
          <ac:spMkLst>
            <pc:docMk/>
            <pc:sldMk cId="2186024014" sldId="383"/>
            <ac:spMk id="14" creationId="{BA50C2A8-2BF0-4D9D-A61E-2AB99C2D7FE7}"/>
          </ac:spMkLst>
        </pc:spChg>
        <pc:spChg chg="mod">
          <ac:chgData name="Lee Peckover" userId="5895743b-be28-4676-8a25-8aee7e374520" providerId="ADAL" clId="{055EC557-C531-492C-9899-7805117E0FC5}" dt="2018-11-20T12:17:27.844" v="53" actId="403"/>
          <ac:spMkLst>
            <pc:docMk/>
            <pc:sldMk cId="2186024014" sldId="383"/>
            <ac:spMk id="15" creationId="{81E3C5F1-9E0B-4773-BF02-FB1BE82183F6}"/>
          </ac:spMkLst>
        </pc:spChg>
        <pc:spChg chg="mod">
          <ac:chgData name="Lee Peckover" userId="5895743b-be28-4676-8a25-8aee7e374520" providerId="ADAL" clId="{055EC557-C531-492C-9899-7805117E0FC5}" dt="2018-11-20T12:18:10.020" v="74" actId="1037"/>
          <ac:spMkLst>
            <pc:docMk/>
            <pc:sldMk cId="2186024014" sldId="383"/>
            <ac:spMk id="16" creationId="{645B1311-2269-4D67-B50E-8DE989DE3127}"/>
          </ac:spMkLst>
        </pc:spChg>
        <pc:spChg chg="mod">
          <ac:chgData name="Lee Peckover" userId="5895743b-be28-4676-8a25-8aee7e374520" providerId="ADAL" clId="{055EC557-C531-492C-9899-7805117E0FC5}" dt="2018-11-20T12:18:53.347" v="82" actId="403"/>
          <ac:spMkLst>
            <pc:docMk/>
            <pc:sldMk cId="2186024014" sldId="383"/>
            <ac:spMk id="20" creationId="{AAE5ADDA-09F9-44DA-B4E4-CE3EA587F932}"/>
          </ac:spMkLst>
        </pc:spChg>
        <pc:spChg chg="mod">
          <ac:chgData name="Lee Peckover" userId="5895743b-be28-4676-8a25-8aee7e374520" providerId="ADAL" clId="{055EC557-C531-492C-9899-7805117E0FC5}" dt="2018-11-20T12:18:53.347" v="82" actId="403"/>
          <ac:spMkLst>
            <pc:docMk/>
            <pc:sldMk cId="2186024014" sldId="383"/>
            <ac:spMk id="21" creationId="{0AB40122-189D-4F1D-97F8-EA8DF31EB934}"/>
          </ac:spMkLst>
        </pc:spChg>
        <pc:spChg chg="mod">
          <ac:chgData name="Lee Peckover" userId="5895743b-be28-4676-8a25-8aee7e374520" providerId="ADAL" clId="{055EC557-C531-492C-9899-7805117E0FC5}" dt="2018-11-20T12:18:59.941" v="90" actId="1037"/>
          <ac:spMkLst>
            <pc:docMk/>
            <pc:sldMk cId="2186024014" sldId="383"/>
            <ac:spMk id="22" creationId="{2845604A-DD5D-43E9-802C-E71C228B2DB9}"/>
          </ac:spMkLst>
        </pc:spChg>
        <pc:spChg chg="mod">
          <ac:chgData name="Lee Peckover" userId="5895743b-be28-4676-8a25-8aee7e374520" providerId="ADAL" clId="{055EC557-C531-492C-9899-7805117E0FC5}" dt="2018-11-20T12:19:04.613" v="95" actId="1037"/>
          <ac:spMkLst>
            <pc:docMk/>
            <pc:sldMk cId="2186024014" sldId="383"/>
            <ac:spMk id="23" creationId="{F1987EF0-C74F-4F82-9AEE-FECF7E4B9534}"/>
          </ac:spMkLst>
        </pc:spChg>
        <pc:graphicFrameChg chg="mod modGraphic">
          <ac:chgData name="Lee Peckover" userId="5895743b-be28-4676-8a25-8aee7e374520" providerId="ADAL" clId="{055EC557-C531-492C-9899-7805117E0FC5}" dt="2018-11-20T12:18:05.301" v="69" actId="1076"/>
          <ac:graphicFrameMkLst>
            <pc:docMk/>
            <pc:sldMk cId="2186024014" sldId="383"/>
            <ac:graphicFrameMk id="6" creationId="{3B75F791-B1EC-4E7E-8FAC-3EE94D4564F6}"/>
          </ac:graphicFrameMkLst>
        </pc:graphicFrameChg>
      </pc:sldChg>
      <pc:sldChg chg="addSp delSp">
        <pc:chgData name="Lee Peckover" userId="5895743b-be28-4676-8a25-8aee7e374520" providerId="ADAL" clId="{055EC557-C531-492C-9899-7805117E0FC5}" dt="2018-11-20T12:19:24.904" v="98"/>
        <pc:sldMkLst>
          <pc:docMk/>
          <pc:sldMk cId="3035465596" sldId="387"/>
        </pc:sldMkLst>
        <pc:spChg chg="del">
          <ac:chgData name="Lee Peckover" userId="5895743b-be28-4676-8a25-8aee7e374520" providerId="ADAL" clId="{055EC557-C531-492C-9899-7805117E0FC5}" dt="2018-11-20T12:18:17.651" v="75" actId="478"/>
          <ac:spMkLst>
            <pc:docMk/>
            <pc:sldMk cId="3035465596" sldId="387"/>
            <ac:spMk id="11" creationId="{D98C6950-7054-4F60-8145-9DBB4E336DA6}"/>
          </ac:spMkLst>
        </pc:spChg>
        <pc:spChg chg="del">
          <ac:chgData name="Lee Peckover" userId="5895743b-be28-4676-8a25-8aee7e374520" providerId="ADAL" clId="{055EC557-C531-492C-9899-7805117E0FC5}" dt="2018-11-20T12:18:17.651" v="75" actId="478"/>
          <ac:spMkLst>
            <pc:docMk/>
            <pc:sldMk cId="3035465596" sldId="387"/>
            <ac:spMk id="12" creationId="{6FA109D2-98AF-40E6-AABA-1EDB3A7157C6}"/>
          </ac:spMkLst>
        </pc:spChg>
        <pc:spChg chg="del">
          <ac:chgData name="Lee Peckover" userId="5895743b-be28-4676-8a25-8aee7e374520" providerId="ADAL" clId="{055EC557-C531-492C-9899-7805117E0FC5}" dt="2018-11-20T12:18:17.651" v="75" actId="478"/>
          <ac:spMkLst>
            <pc:docMk/>
            <pc:sldMk cId="3035465596" sldId="387"/>
            <ac:spMk id="13" creationId="{BFA5A53B-ACC2-4B5E-8414-54E2F60BF0C7}"/>
          </ac:spMkLst>
        </pc:spChg>
        <pc:spChg chg="del">
          <ac:chgData name="Lee Peckover" userId="5895743b-be28-4676-8a25-8aee7e374520" providerId="ADAL" clId="{055EC557-C531-492C-9899-7805117E0FC5}" dt="2018-11-20T12:18:17.651" v="75" actId="478"/>
          <ac:spMkLst>
            <pc:docMk/>
            <pc:sldMk cId="3035465596" sldId="387"/>
            <ac:spMk id="14" creationId="{BA50C2A8-2BF0-4D9D-A61E-2AB99C2D7FE7}"/>
          </ac:spMkLst>
        </pc:spChg>
        <pc:spChg chg="del">
          <ac:chgData name="Lee Peckover" userId="5895743b-be28-4676-8a25-8aee7e374520" providerId="ADAL" clId="{055EC557-C531-492C-9899-7805117E0FC5}" dt="2018-11-20T12:18:17.651" v="75" actId="478"/>
          <ac:spMkLst>
            <pc:docMk/>
            <pc:sldMk cId="3035465596" sldId="387"/>
            <ac:spMk id="15" creationId="{81E3C5F1-9E0B-4773-BF02-FB1BE82183F6}"/>
          </ac:spMkLst>
        </pc:spChg>
        <pc:spChg chg="del">
          <ac:chgData name="Lee Peckover" userId="5895743b-be28-4676-8a25-8aee7e374520" providerId="ADAL" clId="{055EC557-C531-492C-9899-7805117E0FC5}" dt="2018-11-20T12:18:17.651" v="75" actId="478"/>
          <ac:spMkLst>
            <pc:docMk/>
            <pc:sldMk cId="3035465596" sldId="387"/>
            <ac:spMk id="16" creationId="{645B1311-2269-4D67-B50E-8DE989DE3127}"/>
          </ac:spMkLst>
        </pc:spChg>
        <pc:spChg chg="del">
          <ac:chgData name="Lee Peckover" userId="5895743b-be28-4676-8a25-8aee7e374520" providerId="ADAL" clId="{055EC557-C531-492C-9899-7805117E0FC5}" dt="2018-11-20T12:19:15.709" v="96" actId="478"/>
          <ac:spMkLst>
            <pc:docMk/>
            <pc:sldMk cId="3035465596" sldId="387"/>
            <ac:spMk id="20" creationId="{AAE5ADDA-09F9-44DA-B4E4-CE3EA587F932}"/>
          </ac:spMkLst>
        </pc:spChg>
        <pc:spChg chg="del">
          <ac:chgData name="Lee Peckover" userId="5895743b-be28-4676-8a25-8aee7e374520" providerId="ADAL" clId="{055EC557-C531-492C-9899-7805117E0FC5}" dt="2018-11-20T12:19:15.709" v="96" actId="478"/>
          <ac:spMkLst>
            <pc:docMk/>
            <pc:sldMk cId="3035465596" sldId="387"/>
            <ac:spMk id="21" creationId="{0AB40122-189D-4F1D-97F8-EA8DF31EB934}"/>
          </ac:spMkLst>
        </pc:spChg>
        <pc:spChg chg="del">
          <ac:chgData name="Lee Peckover" userId="5895743b-be28-4676-8a25-8aee7e374520" providerId="ADAL" clId="{055EC557-C531-492C-9899-7805117E0FC5}" dt="2018-11-20T12:19:15.709" v="96" actId="478"/>
          <ac:spMkLst>
            <pc:docMk/>
            <pc:sldMk cId="3035465596" sldId="387"/>
            <ac:spMk id="22" creationId="{2845604A-DD5D-43E9-802C-E71C228B2DB9}"/>
          </ac:spMkLst>
        </pc:spChg>
        <pc:spChg chg="del">
          <ac:chgData name="Lee Peckover" userId="5895743b-be28-4676-8a25-8aee7e374520" providerId="ADAL" clId="{055EC557-C531-492C-9899-7805117E0FC5}" dt="2018-11-20T12:19:15.709" v="96" actId="478"/>
          <ac:spMkLst>
            <pc:docMk/>
            <pc:sldMk cId="3035465596" sldId="387"/>
            <ac:spMk id="23" creationId="{F1987EF0-C74F-4F82-9AEE-FECF7E4B9534}"/>
          </ac:spMkLst>
        </pc:spChg>
        <pc:spChg chg="del">
          <ac:chgData name="Lee Peckover" userId="5895743b-be28-4676-8a25-8aee7e374520" providerId="ADAL" clId="{055EC557-C531-492C-9899-7805117E0FC5}" dt="2018-11-20T12:18:17.651" v="75" actId="478"/>
          <ac:spMkLst>
            <pc:docMk/>
            <pc:sldMk cId="3035465596" sldId="387"/>
            <ac:spMk id="24" creationId="{5BCA6659-C9AF-9149-A8D0-7F7E44E3B0EE}"/>
          </ac:spMkLst>
        </pc:spChg>
        <pc:spChg chg="del">
          <ac:chgData name="Lee Peckover" userId="5895743b-be28-4676-8a25-8aee7e374520" providerId="ADAL" clId="{055EC557-C531-492C-9899-7805117E0FC5}" dt="2018-11-20T12:18:17.651" v="75" actId="478"/>
          <ac:spMkLst>
            <pc:docMk/>
            <pc:sldMk cId="3035465596" sldId="387"/>
            <ac:spMk id="25" creationId="{4D24EC65-7598-004D-8DBF-12C2BA0A7799}"/>
          </ac:spMkLst>
        </pc:spChg>
        <pc:spChg chg="del">
          <ac:chgData name="Lee Peckover" userId="5895743b-be28-4676-8a25-8aee7e374520" providerId="ADAL" clId="{055EC557-C531-492C-9899-7805117E0FC5}" dt="2018-11-20T12:19:15.709" v="96" actId="478"/>
          <ac:spMkLst>
            <pc:docMk/>
            <pc:sldMk cId="3035465596" sldId="387"/>
            <ac:spMk id="26" creationId="{6F2FB88B-42D3-7B4F-91EB-09D87815295B}"/>
          </ac:spMkLst>
        </pc:spChg>
        <pc:spChg chg="add">
          <ac:chgData name="Lee Peckover" userId="5895743b-be28-4676-8a25-8aee7e374520" providerId="ADAL" clId="{055EC557-C531-492C-9899-7805117E0FC5}" dt="2018-11-20T12:18:28.477" v="77"/>
          <ac:spMkLst>
            <pc:docMk/>
            <pc:sldMk cId="3035465596" sldId="387"/>
            <ac:spMk id="30" creationId="{443FEFBF-E51D-499C-95A6-A200477319A8}"/>
          </ac:spMkLst>
        </pc:spChg>
        <pc:spChg chg="add">
          <ac:chgData name="Lee Peckover" userId="5895743b-be28-4676-8a25-8aee7e374520" providerId="ADAL" clId="{055EC557-C531-492C-9899-7805117E0FC5}" dt="2018-11-20T12:18:28.477" v="77"/>
          <ac:spMkLst>
            <pc:docMk/>
            <pc:sldMk cId="3035465596" sldId="387"/>
            <ac:spMk id="31" creationId="{F04C1E1E-AFB4-4F51-9DE3-240D87CA47E3}"/>
          </ac:spMkLst>
        </pc:spChg>
        <pc:spChg chg="add">
          <ac:chgData name="Lee Peckover" userId="5895743b-be28-4676-8a25-8aee7e374520" providerId="ADAL" clId="{055EC557-C531-492C-9899-7805117E0FC5}" dt="2018-11-20T12:18:28.477" v="77"/>
          <ac:spMkLst>
            <pc:docMk/>
            <pc:sldMk cId="3035465596" sldId="387"/>
            <ac:spMk id="32" creationId="{B793D8AB-9FCB-4959-A48A-89F9DF3A469A}"/>
          </ac:spMkLst>
        </pc:spChg>
        <pc:spChg chg="add">
          <ac:chgData name="Lee Peckover" userId="5895743b-be28-4676-8a25-8aee7e374520" providerId="ADAL" clId="{055EC557-C531-492C-9899-7805117E0FC5}" dt="2018-11-20T12:18:28.477" v="77"/>
          <ac:spMkLst>
            <pc:docMk/>
            <pc:sldMk cId="3035465596" sldId="387"/>
            <ac:spMk id="33" creationId="{E3E3F420-4786-4665-8EBE-BA58DF0514F3}"/>
          </ac:spMkLst>
        </pc:spChg>
        <pc:spChg chg="add">
          <ac:chgData name="Lee Peckover" userId="5895743b-be28-4676-8a25-8aee7e374520" providerId="ADAL" clId="{055EC557-C531-492C-9899-7805117E0FC5}" dt="2018-11-20T12:18:28.477" v="77"/>
          <ac:spMkLst>
            <pc:docMk/>
            <pc:sldMk cId="3035465596" sldId="387"/>
            <ac:spMk id="34" creationId="{055B7E3E-D9F8-450C-B64D-1639268F9C5D}"/>
          </ac:spMkLst>
        </pc:spChg>
        <pc:spChg chg="add">
          <ac:chgData name="Lee Peckover" userId="5895743b-be28-4676-8a25-8aee7e374520" providerId="ADAL" clId="{055EC557-C531-492C-9899-7805117E0FC5}" dt="2018-11-20T12:18:28.477" v="77"/>
          <ac:spMkLst>
            <pc:docMk/>
            <pc:sldMk cId="3035465596" sldId="387"/>
            <ac:spMk id="35" creationId="{5D6A8F15-6F1B-4B5B-BD9C-103B7AF19E17}"/>
          </ac:spMkLst>
        </pc:spChg>
        <pc:spChg chg="add">
          <ac:chgData name="Lee Peckover" userId="5895743b-be28-4676-8a25-8aee7e374520" providerId="ADAL" clId="{055EC557-C531-492C-9899-7805117E0FC5}" dt="2018-11-20T12:18:28.477" v="77"/>
          <ac:spMkLst>
            <pc:docMk/>
            <pc:sldMk cId="3035465596" sldId="387"/>
            <ac:spMk id="36" creationId="{71035A51-D31F-4A3C-827B-97EE6EB4DB5A}"/>
          </ac:spMkLst>
        </pc:spChg>
        <pc:spChg chg="add">
          <ac:chgData name="Lee Peckover" userId="5895743b-be28-4676-8a25-8aee7e374520" providerId="ADAL" clId="{055EC557-C531-492C-9899-7805117E0FC5}" dt="2018-11-20T12:18:28.477" v="77"/>
          <ac:spMkLst>
            <pc:docMk/>
            <pc:sldMk cId="3035465596" sldId="387"/>
            <ac:spMk id="37" creationId="{86CDEBCC-0D38-4959-BA6E-335CF0199F19}"/>
          </ac:spMkLst>
        </pc:spChg>
        <pc:spChg chg="add">
          <ac:chgData name="Lee Peckover" userId="5895743b-be28-4676-8a25-8aee7e374520" providerId="ADAL" clId="{055EC557-C531-492C-9899-7805117E0FC5}" dt="2018-11-20T12:19:24.904" v="98"/>
          <ac:spMkLst>
            <pc:docMk/>
            <pc:sldMk cId="3035465596" sldId="387"/>
            <ac:spMk id="39" creationId="{47B6692D-47E2-4929-ABBB-60A823808717}"/>
          </ac:spMkLst>
        </pc:spChg>
        <pc:spChg chg="add">
          <ac:chgData name="Lee Peckover" userId="5895743b-be28-4676-8a25-8aee7e374520" providerId="ADAL" clId="{055EC557-C531-492C-9899-7805117E0FC5}" dt="2018-11-20T12:19:24.904" v="98"/>
          <ac:spMkLst>
            <pc:docMk/>
            <pc:sldMk cId="3035465596" sldId="387"/>
            <ac:spMk id="40" creationId="{220B644B-AD42-48FA-9852-01126C03F90D}"/>
          </ac:spMkLst>
        </pc:spChg>
        <pc:spChg chg="add">
          <ac:chgData name="Lee Peckover" userId="5895743b-be28-4676-8a25-8aee7e374520" providerId="ADAL" clId="{055EC557-C531-492C-9899-7805117E0FC5}" dt="2018-11-20T12:19:24.904" v="98"/>
          <ac:spMkLst>
            <pc:docMk/>
            <pc:sldMk cId="3035465596" sldId="387"/>
            <ac:spMk id="41" creationId="{234ACC15-4661-4F7B-846D-61B95048587F}"/>
          </ac:spMkLst>
        </pc:spChg>
        <pc:spChg chg="add">
          <ac:chgData name="Lee Peckover" userId="5895743b-be28-4676-8a25-8aee7e374520" providerId="ADAL" clId="{055EC557-C531-492C-9899-7805117E0FC5}" dt="2018-11-20T12:19:24.904" v="98"/>
          <ac:spMkLst>
            <pc:docMk/>
            <pc:sldMk cId="3035465596" sldId="387"/>
            <ac:spMk id="42" creationId="{6E7A55E1-56FB-4026-AE8C-16ACAAC50713}"/>
          </ac:spMkLst>
        </pc:spChg>
        <pc:spChg chg="add">
          <ac:chgData name="Lee Peckover" userId="5895743b-be28-4676-8a25-8aee7e374520" providerId="ADAL" clId="{055EC557-C531-492C-9899-7805117E0FC5}" dt="2018-11-20T12:19:24.904" v="98"/>
          <ac:spMkLst>
            <pc:docMk/>
            <pc:sldMk cId="3035465596" sldId="387"/>
            <ac:spMk id="43" creationId="{EB309BD5-29D4-49EC-B1F2-F97C250D8815}"/>
          </ac:spMkLst>
        </pc:spChg>
        <pc:graphicFrameChg chg="del">
          <ac:chgData name="Lee Peckover" userId="5895743b-be28-4676-8a25-8aee7e374520" providerId="ADAL" clId="{055EC557-C531-492C-9899-7805117E0FC5}" dt="2018-11-20T12:18:17.651" v="75" actId="478"/>
          <ac:graphicFrameMkLst>
            <pc:docMk/>
            <pc:sldMk cId="3035465596" sldId="387"/>
            <ac:graphicFrameMk id="6" creationId="{3B75F791-B1EC-4E7E-8FAC-3EE94D4564F6}"/>
          </ac:graphicFrameMkLst>
        </pc:graphicFrameChg>
        <pc:graphicFrameChg chg="del">
          <ac:chgData name="Lee Peckover" userId="5895743b-be28-4676-8a25-8aee7e374520" providerId="ADAL" clId="{055EC557-C531-492C-9899-7805117E0FC5}" dt="2018-11-20T12:18:17.651" v="75" actId="478"/>
          <ac:graphicFrameMkLst>
            <pc:docMk/>
            <pc:sldMk cId="3035465596" sldId="387"/>
            <ac:graphicFrameMk id="9" creationId="{B3717FF3-5F9A-4569-9450-4B25F7FCE58B}"/>
          </ac:graphicFrameMkLst>
        </pc:graphicFrameChg>
        <pc:graphicFrameChg chg="del">
          <ac:chgData name="Lee Peckover" userId="5895743b-be28-4676-8a25-8aee7e374520" providerId="ADAL" clId="{055EC557-C531-492C-9899-7805117E0FC5}" dt="2018-11-20T12:18:17.651" v="75" actId="478"/>
          <ac:graphicFrameMkLst>
            <pc:docMk/>
            <pc:sldMk cId="3035465596" sldId="387"/>
            <ac:graphicFrameMk id="10" creationId="{50E42097-AF69-427C-9A51-23FA61FBBD8C}"/>
          </ac:graphicFrameMkLst>
        </pc:graphicFrameChg>
        <pc:graphicFrameChg chg="del">
          <ac:chgData name="Lee Peckover" userId="5895743b-be28-4676-8a25-8aee7e374520" providerId="ADAL" clId="{055EC557-C531-492C-9899-7805117E0FC5}" dt="2018-11-20T12:19:15.709" v="96" actId="478"/>
          <ac:graphicFrameMkLst>
            <pc:docMk/>
            <pc:sldMk cId="3035465596" sldId="387"/>
            <ac:graphicFrameMk id="17" creationId="{510B11A9-6404-442C-97A7-4BE9E10A5297}"/>
          </ac:graphicFrameMkLst>
        </pc:graphicFrameChg>
        <pc:graphicFrameChg chg="add">
          <ac:chgData name="Lee Peckover" userId="5895743b-be28-4676-8a25-8aee7e374520" providerId="ADAL" clId="{055EC557-C531-492C-9899-7805117E0FC5}" dt="2018-11-20T12:18:28.477" v="77"/>
          <ac:graphicFrameMkLst>
            <pc:docMk/>
            <pc:sldMk cId="3035465596" sldId="387"/>
            <ac:graphicFrameMk id="27" creationId="{8299020C-F18C-4CE9-A437-B7E625B072D9}"/>
          </ac:graphicFrameMkLst>
        </pc:graphicFrameChg>
        <pc:graphicFrameChg chg="add">
          <ac:chgData name="Lee Peckover" userId="5895743b-be28-4676-8a25-8aee7e374520" providerId="ADAL" clId="{055EC557-C531-492C-9899-7805117E0FC5}" dt="2018-11-20T12:18:28.477" v="77"/>
          <ac:graphicFrameMkLst>
            <pc:docMk/>
            <pc:sldMk cId="3035465596" sldId="387"/>
            <ac:graphicFrameMk id="28" creationId="{F5C607D2-6738-4E44-BED5-9D9AE133E1F2}"/>
          </ac:graphicFrameMkLst>
        </pc:graphicFrameChg>
        <pc:graphicFrameChg chg="add">
          <ac:chgData name="Lee Peckover" userId="5895743b-be28-4676-8a25-8aee7e374520" providerId="ADAL" clId="{055EC557-C531-492C-9899-7805117E0FC5}" dt="2018-11-20T12:18:28.477" v="77"/>
          <ac:graphicFrameMkLst>
            <pc:docMk/>
            <pc:sldMk cId="3035465596" sldId="387"/>
            <ac:graphicFrameMk id="29" creationId="{D937E6FE-D652-42FD-859B-7EEA8954DA86}"/>
          </ac:graphicFrameMkLst>
        </pc:graphicFrameChg>
        <pc:graphicFrameChg chg="add">
          <ac:chgData name="Lee Peckover" userId="5895743b-be28-4676-8a25-8aee7e374520" providerId="ADAL" clId="{055EC557-C531-492C-9899-7805117E0FC5}" dt="2018-11-20T12:19:24.904" v="98"/>
          <ac:graphicFrameMkLst>
            <pc:docMk/>
            <pc:sldMk cId="3035465596" sldId="387"/>
            <ac:graphicFrameMk id="38" creationId="{88407480-5495-4F0E-B754-C8020270FB98}"/>
          </ac:graphicFrameMkLst>
        </pc:graphicFrameChg>
      </pc:sldChg>
      <pc:sldChg chg="addSp delSp">
        <pc:chgData name="Lee Peckover" userId="5895743b-be28-4676-8a25-8aee7e374520" providerId="ADAL" clId="{055EC557-C531-492C-9899-7805117E0FC5}" dt="2018-11-20T12:19:26.935" v="99"/>
        <pc:sldMkLst>
          <pc:docMk/>
          <pc:sldMk cId="2191951746" sldId="388"/>
        </pc:sldMkLst>
        <pc:spChg chg="del">
          <ac:chgData name="Lee Peckover" userId="5895743b-be28-4676-8a25-8aee7e374520" providerId="ADAL" clId="{055EC557-C531-492C-9899-7805117E0FC5}" dt="2018-11-20T12:18:22.566" v="76" actId="478"/>
          <ac:spMkLst>
            <pc:docMk/>
            <pc:sldMk cId="2191951746" sldId="388"/>
            <ac:spMk id="11" creationId="{D98C6950-7054-4F60-8145-9DBB4E336DA6}"/>
          </ac:spMkLst>
        </pc:spChg>
        <pc:spChg chg="del">
          <ac:chgData name="Lee Peckover" userId="5895743b-be28-4676-8a25-8aee7e374520" providerId="ADAL" clId="{055EC557-C531-492C-9899-7805117E0FC5}" dt="2018-11-20T12:18:22.566" v="76" actId="478"/>
          <ac:spMkLst>
            <pc:docMk/>
            <pc:sldMk cId="2191951746" sldId="388"/>
            <ac:spMk id="12" creationId="{6FA109D2-98AF-40E6-AABA-1EDB3A7157C6}"/>
          </ac:spMkLst>
        </pc:spChg>
        <pc:spChg chg="del">
          <ac:chgData name="Lee Peckover" userId="5895743b-be28-4676-8a25-8aee7e374520" providerId="ADAL" clId="{055EC557-C531-492C-9899-7805117E0FC5}" dt="2018-11-20T12:18:22.566" v="76" actId="478"/>
          <ac:spMkLst>
            <pc:docMk/>
            <pc:sldMk cId="2191951746" sldId="388"/>
            <ac:spMk id="13" creationId="{BFA5A53B-ACC2-4B5E-8414-54E2F60BF0C7}"/>
          </ac:spMkLst>
        </pc:spChg>
        <pc:spChg chg="del">
          <ac:chgData name="Lee Peckover" userId="5895743b-be28-4676-8a25-8aee7e374520" providerId="ADAL" clId="{055EC557-C531-492C-9899-7805117E0FC5}" dt="2018-11-20T12:18:22.566" v="76" actId="478"/>
          <ac:spMkLst>
            <pc:docMk/>
            <pc:sldMk cId="2191951746" sldId="388"/>
            <ac:spMk id="14" creationId="{BA50C2A8-2BF0-4D9D-A61E-2AB99C2D7FE7}"/>
          </ac:spMkLst>
        </pc:spChg>
        <pc:spChg chg="del">
          <ac:chgData name="Lee Peckover" userId="5895743b-be28-4676-8a25-8aee7e374520" providerId="ADAL" clId="{055EC557-C531-492C-9899-7805117E0FC5}" dt="2018-11-20T12:18:22.566" v="76" actId="478"/>
          <ac:spMkLst>
            <pc:docMk/>
            <pc:sldMk cId="2191951746" sldId="388"/>
            <ac:spMk id="15" creationId="{81E3C5F1-9E0B-4773-BF02-FB1BE82183F6}"/>
          </ac:spMkLst>
        </pc:spChg>
        <pc:spChg chg="del">
          <ac:chgData name="Lee Peckover" userId="5895743b-be28-4676-8a25-8aee7e374520" providerId="ADAL" clId="{055EC557-C531-492C-9899-7805117E0FC5}" dt="2018-11-20T12:18:22.566" v="76" actId="478"/>
          <ac:spMkLst>
            <pc:docMk/>
            <pc:sldMk cId="2191951746" sldId="388"/>
            <ac:spMk id="16" creationId="{645B1311-2269-4D67-B50E-8DE989DE3127}"/>
          </ac:spMkLst>
        </pc:spChg>
        <pc:spChg chg="del">
          <ac:chgData name="Lee Peckover" userId="5895743b-be28-4676-8a25-8aee7e374520" providerId="ADAL" clId="{055EC557-C531-492C-9899-7805117E0FC5}" dt="2018-11-20T12:19:19.504" v="97" actId="478"/>
          <ac:spMkLst>
            <pc:docMk/>
            <pc:sldMk cId="2191951746" sldId="388"/>
            <ac:spMk id="20" creationId="{AAE5ADDA-09F9-44DA-B4E4-CE3EA587F932}"/>
          </ac:spMkLst>
        </pc:spChg>
        <pc:spChg chg="del">
          <ac:chgData name="Lee Peckover" userId="5895743b-be28-4676-8a25-8aee7e374520" providerId="ADAL" clId="{055EC557-C531-492C-9899-7805117E0FC5}" dt="2018-11-20T12:19:19.504" v="97" actId="478"/>
          <ac:spMkLst>
            <pc:docMk/>
            <pc:sldMk cId="2191951746" sldId="388"/>
            <ac:spMk id="21" creationId="{0AB40122-189D-4F1D-97F8-EA8DF31EB934}"/>
          </ac:spMkLst>
        </pc:spChg>
        <pc:spChg chg="del">
          <ac:chgData name="Lee Peckover" userId="5895743b-be28-4676-8a25-8aee7e374520" providerId="ADAL" clId="{055EC557-C531-492C-9899-7805117E0FC5}" dt="2018-11-20T12:19:19.504" v="97" actId="478"/>
          <ac:spMkLst>
            <pc:docMk/>
            <pc:sldMk cId="2191951746" sldId="388"/>
            <ac:spMk id="22" creationId="{2845604A-DD5D-43E9-802C-E71C228B2DB9}"/>
          </ac:spMkLst>
        </pc:spChg>
        <pc:spChg chg="del">
          <ac:chgData name="Lee Peckover" userId="5895743b-be28-4676-8a25-8aee7e374520" providerId="ADAL" clId="{055EC557-C531-492C-9899-7805117E0FC5}" dt="2018-11-20T12:19:19.504" v="97" actId="478"/>
          <ac:spMkLst>
            <pc:docMk/>
            <pc:sldMk cId="2191951746" sldId="388"/>
            <ac:spMk id="23" creationId="{F1987EF0-C74F-4F82-9AEE-FECF7E4B9534}"/>
          </ac:spMkLst>
        </pc:spChg>
        <pc:spChg chg="del">
          <ac:chgData name="Lee Peckover" userId="5895743b-be28-4676-8a25-8aee7e374520" providerId="ADAL" clId="{055EC557-C531-492C-9899-7805117E0FC5}" dt="2018-11-20T12:18:22.566" v="76" actId="478"/>
          <ac:spMkLst>
            <pc:docMk/>
            <pc:sldMk cId="2191951746" sldId="388"/>
            <ac:spMk id="24" creationId="{3ACA2B40-F6E8-204D-9A4A-F80651EA307E}"/>
          </ac:spMkLst>
        </pc:spChg>
        <pc:spChg chg="del">
          <ac:chgData name="Lee Peckover" userId="5895743b-be28-4676-8a25-8aee7e374520" providerId="ADAL" clId="{055EC557-C531-492C-9899-7805117E0FC5}" dt="2018-11-20T12:18:22.566" v="76" actId="478"/>
          <ac:spMkLst>
            <pc:docMk/>
            <pc:sldMk cId="2191951746" sldId="388"/>
            <ac:spMk id="25" creationId="{3635F3AC-A5F5-B64C-8BA1-38AF7649F723}"/>
          </ac:spMkLst>
        </pc:spChg>
        <pc:spChg chg="del">
          <ac:chgData name="Lee Peckover" userId="5895743b-be28-4676-8a25-8aee7e374520" providerId="ADAL" clId="{055EC557-C531-492C-9899-7805117E0FC5}" dt="2018-11-20T12:19:19.504" v="97" actId="478"/>
          <ac:spMkLst>
            <pc:docMk/>
            <pc:sldMk cId="2191951746" sldId="388"/>
            <ac:spMk id="26" creationId="{C9A74F2C-358E-D944-9064-307DA4E85F51}"/>
          </ac:spMkLst>
        </pc:spChg>
        <pc:spChg chg="add">
          <ac:chgData name="Lee Peckover" userId="5895743b-be28-4676-8a25-8aee7e374520" providerId="ADAL" clId="{055EC557-C531-492C-9899-7805117E0FC5}" dt="2018-11-20T12:18:31.301" v="78"/>
          <ac:spMkLst>
            <pc:docMk/>
            <pc:sldMk cId="2191951746" sldId="388"/>
            <ac:spMk id="30" creationId="{56BF56CA-9D4B-4116-8AEC-531D5CE5F5AC}"/>
          </ac:spMkLst>
        </pc:spChg>
        <pc:spChg chg="add">
          <ac:chgData name="Lee Peckover" userId="5895743b-be28-4676-8a25-8aee7e374520" providerId="ADAL" clId="{055EC557-C531-492C-9899-7805117E0FC5}" dt="2018-11-20T12:18:31.301" v="78"/>
          <ac:spMkLst>
            <pc:docMk/>
            <pc:sldMk cId="2191951746" sldId="388"/>
            <ac:spMk id="31" creationId="{63AFFE79-E25A-4A7C-8A77-1547D7E50C2A}"/>
          </ac:spMkLst>
        </pc:spChg>
        <pc:spChg chg="add">
          <ac:chgData name="Lee Peckover" userId="5895743b-be28-4676-8a25-8aee7e374520" providerId="ADAL" clId="{055EC557-C531-492C-9899-7805117E0FC5}" dt="2018-11-20T12:18:31.301" v="78"/>
          <ac:spMkLst>
            <pc:docMk/>
            <pc:sldMk cId="2191951746" sldId="388"/>
            <ac:spMk id="32" creationId="{57D52979-E215-4A1F-87DA-97C73D5BD0EE}"/>
          </ac:spMkLst>
        </pc:spChg>
        <pc:spChg chg="add">
          <ac:chgData name="Lee Peckover" userId="5895743b-be28-4676-8a25-8aee7e374520" providerId="ADAL" clId="{055EC557-C531-492C-9899-7805117E0FC5}" dt="2018-11-20T12:18:31.301" v="78"/>
          <ac:spMkLst>
            <pc:docMk/>
            <pc:sldMk cId="2191951746" sldId="388"/>
            <ac:spMk id="33" creationId="{1A4727A4-108A-4121-916C-EE03D3D4C7EF}"/>
          </ac:spMkLst>
        </pc:spChg>
        <pc:spChg chg="add">
          <ac:chgData name="Lee Peckover" userId="5895743b-be28-4676-8a25-8aee7e374520" providerId="ADAL" clId="{055EC557-C531-492C-9899-7805117E0FC5}" dt="2018-11-20T12:18:31.301" v="78"/>
          <ac:spMkLst>
            <pc:docMk/>
            <pc:sldMk cId="2191951746" sldId="388"/>
            <ac:spMk id="34" creationId="{4519815A-0BB8-48EE-AF03-F38C5E6E111E}"/>
          </ac:spMkLst>
        </pc:spChg>
        <pc:spChg chg="add">
          <ac:chgData name="Lee Peckover" userId="5895743b-be28-4676-8a25-8aee7e374520" providerId="ADAL" clId="{055EC557-C531-492C-9899-7805117E0FC5}" dt="2018-11-20T12:18:31.301" v="78"/>
          <ac:spMkLst>
            <pc:docMk/>
            <pc:sldMk cId="2191951746" sldId="388"/>
            <ac:spMk id="35" creationId="{A04439BB-407B-4BA5-B02D-AC315D239410}"/>
          </ac:spMkLst>
        </pc:spChg>
        <pc:spChg chg="add">
          <ac:chgData name="Lee Peckover" userId="5895743b-be28-4676-8a25-8aee7e374520" providerId="ADAL" clId="{055EC557-C531-492C-9899-7805117E0FC5}" dt="2018-11-20T12:18:31.301" v="78"/>
          <ac:spMkLst>
            <pc:docMk/>
            <pc:sldMk cId="2191951746" sldId="388"/>
            <ac:spMk id="36" creationId="{65A76F10-AD90-4D29-9924-64C3B91879AC}"/>
          </ac:spMkLst>
        </pc:spChg>
        <pc:spChg chg="add">
          <ac:chgData name="Lee Peckover" userId="5895743b-be28-4676-8a25-8aee7e374520" providerId="ADAL" clId="{055EC557-C531-492C-9899-7805117E0FC5}" dt="2018-11-20T12:18:31.301" v="78"/>
          <ac:spMkLst>
            <pc:docMk/>
            <pc:sldMk cId="2191951746" sldId="388"/>
            <ac:spMk id="37" creationId="{8490E1DD-76E7-49C6-8BF1-56AEDFBA5F5C}"/>
          </ac:spMkLst>
        </pc:spChg>
        <pc:spChg chg="add">
          <ac:chgData name="Lee Peckover" userId="5895743b-be28-4676-8a25-8aee7e374520" providerId="ADAL" clId="{055EC557-C531-492C-9899-7805117E0FC5}" dt="2018-11-20T12:19:26.935" v="99"/>
          <ac:spMkLst>
            <pc:docMk/>
            <pc:sldMk cId="2191951746" sldId="388"/>
            <ac:spMk id="39" creationId="{1D3BC44A-C459-4134-A7B1-717E7B66E460}"/>
          </ac:spMkLst>
        </pc:spChg>
        <pc:spChg chg="add">
          <ac:chgData name="Lee Peckover" userId="5895743b-be28-4676-8a25-8aee7e374520" providerId="ADAL" clId="{055EC557-C531-492C-9899-7805117E0FC5}" dt="2018-11-20T12:19:26.935" v="99"/>
          <ac:spMkLst>
            <pc:docMk/>
            <pc:sldMk cId="2191951746" sldId="388"/>
            <ac:spMk id="40" creationId="{AD2459D2-701B-49A2-A14A-DFA1A7A93FFD}"/>
          </ac:spMkLst>
        </pc:spChg>
        <pc:spChg chg="add">
          <ac:chgData name="Lee Peckover" userId="5895743b-be28-4676-8a25-8aee7e374520" providerId="ADAL" clId="{055EC557-C531-492C-9899-7805117E0FC5}" dt="2018-11-20T12:19:26.935" v="99"/>
          <ac:spMkLst>
            <pc:docMk/>
            <pc:sldMk cId="2191951746" sldId="388"/>
            <ac:spMk id="41" creationId="{E590219A-9F26-4312-9580-D456E90B75C6}"/>
          </ac:spMkLst>
        </pc:spChg>
        <pc:spChg chg="add">
          <ac:chgData name="Lee Peckover" userId="5895743b-be28-4676-8a25-8aee7e374520" providerId="ADAL" clId="{055EC557-C531-492C-9899-7805117E0FC5}" dt="2018-11-20T12:19:26.935" v="99"/>
          <ac:spMkLst>
            <pc:docMk/>
            <pc:sldMk cId="2191951746" sldId="388"/>
            <ac:spMk id="42" creationId="{0116B30A-EE40-4331-9F9C-B1176A1D3A28}"/>
          </ac:spMkLst>
        </pc:spChg>
        <pc:spChg chg="add">
          <ac:chgData name="Lee Peckover" userId="5895743b-be28-4676-8a25-8aee7e374520" providerId="ADAL" clId="{055EC557-C531-492C-9899-7805117E0FC5}" dt="2018-11-20T12:19:26.935" v="99"/>
          <ac:spMkLst>
            <pc:docMk/>
            <pc:sldMk cId="2191951746" sldId="388"/>
            <ac:spMk id="43" creationId="{9165875C-6887-497B-A64D-9B11F8A31CB5}"/>
          </ac:spMkLst>
        </pc:spChg>
        <pc:graphicFrameChg chg="del">
          <ac:chgData name="Lee Peckover" userId="5895743b-be28-4676-8a25-8aee7e374520" providerId="ADAL" clId="{055EC557-C531-492C-9899-7805117E0FC5}" dt="2018-11-20T12:18:22.566" v="76" actId="478"/>
          <ac:graphicFrameMkLst>
            <pc:docMk/>
            <pc:sldMk cId="2191951746" sldId="388"/>
            <ac:graphicFrameMk id="6" creationId="{3B75F791-B1EC-4E7E-8FAC-3EE94D4564F6}"/>
          </ac:graphicFrameMkLst>
        </pc:graphicFrameChg>
        <pc:graphicFrameChg chg="del">
          <ac:chgData name="Lee Peckover" userId="5895743b-be28-4676-8a25-8aee7e374520" providerId="ADAL" clId="{055EC557-C531-492C-9899-7805117E0FC5}" dt="2018-11-20T12:18:22.566" v="76" actId="478"/>
          <ac:graphicFrameMkLst>
            <pc:docMk/>
            <pc:sldMk cId="2191951746" sldId="388"/>
            <ac:graphicFrameMk id="9" creationId="{B3717FF3-5F9A-4569-9450-4B25F7FCE58B}"/>
          </ac:graphicFrameMkLst>
        </pc:graphicFrameChg>
        <pc:graphicFrameChg chg="del">
          <ac:chgData name="Lee Peckover" userId="5895743b-be28-4676-8a25-8aee7e374520" providerId="ADAL" clId="{055EC557-C531-492C-9899-7805117E0FC5}" dt="2018-11-20T12:18:22.566" v="76" actId="478"/>
          <ac:graphicFrameMkLst>
            <pc:docMk/>
            <pc:sldMk cId="2191951746" sldId="388"/>
            <ac:graphicFrameMk id="10" creationId="{50E42097-AF69-427C-9A51-23FA61FBBD8C}"/>
          </ac:graphicFrameMkLst>
        </pc:graphicFrameChg>
        <pc:graphicFrameChg chg="del">
          <ac:chgData name="Lee Peckover" userId="5895743b-be28-4676-8a25-8aee7e374520" providerId="ADAL" clId="{055EC557-C531-492C-9899-7805117E0FC5}" dt="2018-11-20T12:19:19.504" v="97" actId="478"/>
          <ac:graphicFrameMkLst>
            <pc:docMk/>
            <pc:sldMk cId="2191951746" sldId="388"/>
            <ac:graphicFrameMk id="17" creationId="{510B11A9-6404-442C-97A7-4BE9E10A5297}"/>
          </ac:graphicFrameMkLst>
        </pc:graphicFrameChg>
        <pc:graphicFrameChg chg="add">
          <ac:chgData name="Lee Peckover" userId="5895743b-be28-4676-8a25-8aee7e374520" providerId="ADAL" clId="{055EC557-C531-492C-9899-7805117E0FC5}" dt="2018-11-20T12:18:31.301" v="78"/>
          <ac:graphicFrameMkLst>
            <pc:docMk/>
            <pc:sldMk cId="2191951746" sldId="388"/>
            <ac:graphicFrameMk id="27" creationId="{C28E489D-B2FD-45FF-9BD8-A37F3F7A7DD5}"/>
          </ac:graphicFrameMkLst>
        </pc:graphicFrameChg>
        <pc:graphicFrameChg chg="add">
          <ac:chgData name="Lee Peckover" userId="5895743b-be28-4676-8a25-8aee7e374520" providerId="ADAL" clId="{055EC557-C531-492C-9899-7805117E0FC5}" dt="2018-11-20T12:18:31.301" v="78"/>
          <ac:graphicFrameMkLst>
            <pc:docMk/>
            <pc:sldMk cId="2191951746" sldId="388"/>
            <ac:graphicFrameMk id="28" creationId="{C3AEB28D-B0AA-46DF-9DAD-850D23C67465}"/>
          </ac:graphicFrameMkLst>
        </pc:graphicFrameChg>
        <pc:graphicFrameChg chg="add">
          <ac:chgData name="Lee Peckover" userId="5895743b-be28-4676-8a25-8aee7e374520" providerId="ADAL" clId="{055EC557-C531-492C-9899-7805117E0FC5}" dt="2018-11-20T12:18:31.301" v="78"/>
          <ac:graphicFrameMkLst>
            <pc:docMk/>
            <pc:sldMk cId="2191951746" sldId="388"/>
            <ac:graphicFrameMk id="29" creationId="{3C0B956C-D648-4B01-B237-12C54282973A}"/>
          </ac:graphicFrameMkLst>
        </pc:graphicFrameChg>
        <pc:graphicFrameChg chg="add">
          <ac:chgData name="Lee Peckover" userId="5895743b-be28-4676-8a25-8aee7e374520" providerId="ADAL" clId="{055EC557-C531-492C-9899-7805117E0FC5}" dt="2018-11-20T12:19:26.935" v="99"/>
          <ac:graphicFrameMkLst>
            <pc:docMk/>
            <pc:sldMk cId="2191951746" sldId="388"/>
            <ac:graphicFrameMk id="38" creationId="{77106065-8314-40E0-BFBC-872F1D964612}"/>
          </ac:graphicFrameMkLst>
        </pc:graphicFrameChg>
      </pc:sldChg>
      <pc:sldChg chg="addSp delSp modSp">
        <pc:chgData name="Lee Peckover" userId="5895743b-be28-4676-8a25-8aee7e374520" providerId="ADAL" clId="{055EC557-C531-492C-9899-7805117E0FC5}" dt="2018-11-20T12:08:19.677" v="27" actId="207"/>
        <pc:sldMkLst>
          <pc:docMk/>
          <pc:sldMk cId="1562619547" sldId="389"/>
        </pc:sldMkLst>
        <pc:spChg chg="add mod">
          <ac:chgData name="Lee Peckover" userId="5895743b-be28-4676-8a25-8aee7e374520" providerId="ADAL" clId="{055EC557-C531-492C-9899-7805117E0FC5}" dt="2018-11-20T12:08:19.677" v="27" actId="207"/>
          <ac:spMkLst>
            <pc:docMk/>
            <pc:sldMk cId="1562619547" sldId="389"/>
            <ac:spMk id="17" creationId="{04EC729C-D459-4143-ACEE-657B5810F290}"/>
          </ac:spMkLst>
        </pc:spChg>
        <pc:spChg chg="del mod">
          <ac:chgData name="Lee Peckover" userId="5895743b-be28-4676-8a25-8aee7e374520" providerId="ADAL" clId="{055EC557-C531-492C-9899-7805117E0FC5}" dt="2018-11-20T12:08:16.164" v="25" actId="478"/>
          <ac:spMkLst>
            <pc:docMk/>
            <pc:sldMk cId="1562619547" sldId="389"/>
            <ac:spMk id="21" creationId="{4E5A82AF-D4F1-4848-AB6F-DDF790B3146F}"/>
          </ac:spMkLst>
        </pc:spChg>
      </pc:sldChg>
      <pc:sldChg chg="addSp delSp modSp">
        <pc:chgData name="Lee Peckover" userId="5895743b-be28-4676-8a25-8aee7e374520" providerId="ADAL" clId="{055EC557-C531-492C-9899-7805117E0FC5}" dt="2018-11-20T12:07:56.001" v="23" actId="1076"/>
        <pc:sldMkLst>
          <pc:docMk/>
          <pc:sldMk cId="1432052300" sldId="390"/>
        </pc:sldMkLst>
        <pc:spChg chg="mod">
          <ac:chgData name="Lee Peckover" userId="5895743b-be28-4676-8a25-8aee7e374520" providerId="ADAL" clId="{055EC557-C531-492C-9899-7805117E0FC5}" dt="2018-11-20T12:07:50.298" v="22" actId="1076"/>
          <ac:spMkLst>
            <pc:docMk/>
            <pc:sldMk cId="1432052300" sldId="390"/>
            <ac:spMk id="2" creationId="{64F8E378-C080-4FD4-A811-60431523BD56}"/>
          </ac:spMkLst>
        </pc:spChg>
        <pc:spChg chg="mod">
          <ac:chgData name="Lee Peckover" userId="5895743b-be28-4676-8a25-8aee7e374520" providerId="ADAL" clId="{055EC557-C531-492C-9899-7805117E0FC5}" dt="2018-11-20T12:07:04.626" v="16" actId="207"/>
          <ac:spMkLst>
            <pc:docMk/>
            <pc:sldMk cId="1432052300" sldId="390"/>
            <ac:spMk id="13" creationId="{43CB6650-A31E-4115-8655-D71BDE4362E3}"/>
          </ac:spMkLst>
        </pc:spChg>
        <pc:spChg chg="mod">
          <ac:chgData name="Lee Peckover" userId="5895743b-be28-4676-8a25-8aee7e374520" providerId="ADAL" clId="{055EC557-C531-492C-9899-7805117E0FC5}" dt="2018-11-20T12:07:56.001" v="23" actId="1076"/>
          <ac:spMkLst>
            <pc:docMk/>
            <pc:sldMk cId="1432052300" sldId="390"/>
            <ac:spMk id="21" creationId="{4E5A82AF-D4F1-4848-AB6F-DDF790B3146F}"/>
          </ac:spMkLst>
        </pc:spChg>
        <pc:spChg chg="mod">
          <ac:chgData name="Lee Peckover" userId="5895743b-be28-4676-8a25-8aee7e374520" providerId="ADAL" clId="{055EC557-C531-492C-9899-7805117E0FC5}" dt="2018-11-20T12:06:47.791" v="14" actId="207"/>
          <ac:spMkLst>
            <pc:docMk/>
            <pc:sldMk cId="1432052300" sldId="390"/>
            <ac:spMk id="22" creationId="{C29A9572-5D23-46E9-8A32-254E7DC8AAC1}"/>
          </ac:spMkLst>
        </pc:spChg>
        <pc:spChg chg="del mod">
          <ac:chgData name="Lee Peckover" userId="5895743b-be28-4676-8a25-8aee7e374520" providerId="ADAL" clId="{055EC557-C531-492C-9899-7805117E0FC5}" dt="2018-11-20T12:07:34.284" v="19" actId="478"/>
          <ac:spMkLst>
            <pc:docMk/>
            <pc:sldMk cId="1432052300" sldId="390"/>
            <ac:spMk id="23" creationId="{ADEDA761-3D6B-4D19-85A0-EE0E3400C069}"/>
          </ac:spMkLst>
        </pc:spChg>
        <pc:spChg chg="mod">
          <ac:chgData name="Lee Peckover" userId="5895743b-be28-4676-8a25-8aee7e374520" providerId="ADAL" clId="{055EC557-C531-492C-9899-7805117E0FC5}" dt="2018-11-20T12:07:04.626" v="16" actId="207"/>
          <ac:spMkLst>
            <pc:docMk/>
            <pc:sldMk cId="1432052300" sldId="390"/>
            <ac:spMk id="24" creationId="{AC003E4F-859A-4295-BA3F-302DABE58993}"/>
          </ac:spMkLst>
        </pc:spChg>
        <pc:spChg chg="add mod">
          <ac:chgData name="Lee Peckover" userId="5895743b-be28-4676-8a25-8aee7e374520" providerId="ADAL" clId="{055EC557-C531-492C-9899-7805117E0FC5}" dt="2018-11-20T12:07:39.974" v="21" actId="207"/>
          <ac:spMkLst>
            <pc:docMk/>
            <pc:sldMk cId="1432052300" sldId="390"/>
            <ac:spMk id="25" creationId="{1CBDD920-231C-4ABA-9B4E-5C52C5738AE4}"/>
          </ac:spMkLst>
        </pc:spChg>
        <pc:spChg chg="mod">
          <ac:chgData name="Lee Peckover" userId="5895743b-be28-4676-8a25-8aee7e374520" providerId="ADAL" clId="{055EC557-C531-492C-9899-7805117E0FC5}" dt="2018-11-20T12:07:24.961" v="18" actId="1038"/>
          <ac:spMkLst>
            <pc:docMk/>
            <pc:sldMk cId="1432052300" sldId="390"/>
            <ac:spMk id="29" creationId="{0A72B1B4-3169-834B-892B-26328BEF253B}"/>
          </ac:spMkLst>
        </pc:spChg>
      </pc:sldChg>
    </pc:docChg>
  </pc:docChgLst>
  <pc:docChgLst>
    <pc:chgData name="Lyndsey Burke" userId="eda88094-4037-4cc1-b03d-4fb7f1cff3f9" providerId="ADAL" clId="{2B80681D-D885-674C-8818-D6D2DF482E6E}"/>
    <pc:docChg chg="undo custSel addSld modSld">
      <pc:chgData name="Lyndsey Burke" userId="eda88094-4037-4cc1-b03d-4fb7f1cff3f9" providerId="ADAL" clId="{2B80681D-D885-674C-8818-D6D2DF482E6E}" dt="2018-11-16T12:24:06.548" v="240" actId="14100"/>
      <pc:docMkLst>
        <pc:docMk/>
      </pc:docMkLst>
      <pc:sldChg chg="addSp delSp modSp">
        <pc:chgData name="Lyndsey Burke" userId="eda88094-4037-4cc1-b03d-4fb7f1cff3f9" providerId="ADAL" clId="{2B80681D-D885-674C-8818-D6D2DF482E6E}" dt="2018-11-16T12:21:54.380" v="224" actId="404"/>
        <pc:sldMkLst>
          <pc:docMk/>
          <pc:sldMk cId="1669721746" sldId="365"/>
        </pc:sldMkLst>
        <pc:spChg chg="add del">
          <ac:chgData name="Lyndsey Burke" userId="eda88094-4037-4cc1-b03d-4fb7f1cff3f9" providerId="ADAL" clId="{2B80681D-D885-674C-8818-D6D2DF482E6E}" dt="2018-11-16T12:12:05.034" v="1" actId="404"/>
          <ac:spMkLst>
            <pc:docMk/>
            <pc:sldMk cId="1669721746" sldId="365"/>
            <ac:spMk id="2" creationId="{00A24D9A-9AF6-9A40-9AB2-824EA139859D}"/>
          </ac:spMkLst>
        </pc:spChg>
        <pc:spChg chg="mod">
          <ac:chgData name="Lyndsey Burke" userId="eda88094-4037-4cc1-b03d-4fb7f1cff3f9" providerId="ADAL" clId="{2B80681D-D885-674C-8818-D6D2DF482E6E}" dt="2018-11-16T12:21:14.463" v="215" actId="12788"/>
          <ac:spMkLst>
            <pc:docMk/>
            <pc:sldMk cId="1669721746" sldId="365"/>
            <ac:spMk id="19" creationId="{5252A847-DE45-4FA3-A1F8-EEBEB845FF8E}"/>
          </ac:spMkLst>
        </pc:spChg>
        <pc:graphicFrameChg chg="add mod modGraphic">
          <ac:chgData name="Lyndsey Burke" userId="eda88094-4037-4cc1-b03d-4fb7f1cff3f9" providerId="ADAL" clId="{2B80681D-D885-674C-8818-D6D2DF482E6E}" dt="2018-11-16T12:18:12.664" v="146" actId="555"/>
          <ac:graphicFrameMkLst>
            <pc:docMk/>
            <pc:sldMk cId="1669721746" sldId="365"/>
            <ac:graphicFrameMk id="3" creationId="{4A037BB1-01E7-734B-AA11-821752E10667}"/>
          </ac:graphicFrameMkLst>
        </pc:graphicFrameChg>
        <pc:graphicFrameChg chg="add mod modGraphic">
          <ac:chgData name="Lyndsey Burke" userId="eda88094-4037-4cc1-b03d-4fb7f1cff3f9" providerId="ADAL" clId="{2B80681D-D885-674C-8818-D6D2DF482E6E}" dt="2018-11-16T12:21:54.380" v="224" actId="404"/>
          <ac:graphicFrameMkLst>
            <pc:docMk/>
            <pc:sldMk cId="1669721746" sldId="365"/>
            <ac:graphicFrameMk id="4" creationId="{752747A4-B003-AE45-990B-DDEA27D755D7}"/>
          </ac:graphicFrameMkLst>
        </pc:graphicFrameChg>
        <pc:graphicFrameChg chg="add mod modGraphic">
          <ac:chgData name="Lyndsey Burke" userId="eda88094-4037-4cc1-b03d-4fb7f1cff3f9" providerId="ADAL" clId="{2B80681D-D885-674C-8818-D6D2DF482E6E}" dt="2018-11-16T12:18:12.664" v="146" actId="555"/>
          <ac:graphicFrameMkLst>
            <pc:docMk/>
            <pc:sldMk cId="1669721746" sldId="365"/>
            <ac:graphicFrameMk id="9" creationId="{8CC29995-0D4C-544A-9517-9F67D0118CF1}"/>
          </ac:graphicFrameMkLst>
        </pc:graphicFrameChg>
        <pc:graphicFrameChg chg="add mod modGraphic">
          <ac:chgData name="Lyndsey Burke" userId="eda88094-4037-4cc1-b03d-4fb7f1cff3f9" providerId="ADAL" clId="{2B80681D-D885-674C-8818-D6D2DF482E6E}" dt="2018-11-16T12:18:12.664" v="146" actId="555"/>
          <ac:graphicFrameMkLst>
            <pc:docMk/>
            <pc:sldMk cId="1669721746" sldId="365"/>
            <ac:graphicFrameMk id="10" creationId="{CC509D8C-52A1-E44E-B1E0-13206F0842D2}"/>
          </ac:graphicFrameMkLst>
        </pc:graphicFrameChg>
      </pc:sldChg>
      <pc:sldChg chg="addSp modSp add">
        <pc:chgData name="Lyndsey Burke" userId="eda88094-4037-4cc1-b03d-4fb7f1cff3f9" providerId="ADAL" clId="{2B80681D-D885-674C-8818-D6D2DF482E6E}" dt="2018-11-16T12:24:06.548" v="240" actId="14100"/>
        <pc:sldMkLst>
          <pc:docMk/>
          <pc:sldMk cId="154212405" sldId="366"/>
        </pc:sldMkLst>
        <pc:graphicFrameChg chg="mod modGraphic">
          <ac:chgData name="Lyndsey Burke" userId="eda88094-4037-4cc1-b03d-4fb7f1cff3f9" providerId="ADAL" clId="{2B80681D-D885-674C-8818-D6D2DF482E6E}" dt="2018-11-16T12:22:36.223" v="230" actId="14100"/>
          <ac:graphicFrameMkLst>
            <pc:docMk/>
            <pc:sldMk cId="154212405" sldId="366"/>
            <ac:graphicFrameMk id="4" creationId="{752747A4-B003-AE45-990B-DDEA27D755D7}"/>
          </ac:graphicFrameMkLst>
        </pc:graphicFrameChg>
        <pc:cxnChg chg="add mod">
          <ac:chgData name="Lyndsey Burke" userId="eda88094-4037-4cc1-b03d-4fb7f1cff3f9" providerId="ADAL" clId="{2B80681D-D885-674C-8818-D6D2DF482E6E}" dt="2018-11-16T12:23:17.210" v="233" actId="1582"/>
          <ac:cxnSpMkLst>
            <pc:docMk/>
            <pc:sldMk cId="154212405" sldId="366"/>
            <ac:cxnSpMk id="5" creationId="{F78C1463-5D3F-8448-9140-4259F4055626}"/>
          </ac:cxnSpMkLst>
        </pc:cxnChg>
        <pc:cxnChg chg="add mod">
          <ac:chgData name="Lyndsey Burke" userId="eda88094-4037-4cc1-b03d-4fb7f1cff3f9" providerId="ADAL" clId="{2B80681D-D885-674C-8818-D6D2DF482E6E}" dt="2018-11-16T12:23:43.500" v="236" actId="1582"/>
          <ac:cxnSpMkLst>
            <pc:docMk/>
            <pc:sldMk cId="154212405" sldId="366"/>
            <ac:cxnSpMk id="11" creationId="{B5002791-B043-D645-B403-C2355E3D0779}"/>
          </ac:cxnSpMkLst>
        </pc:cxnChg>
        <pc:cxnChg chg="add mod">
          <ac:chgData name="Lyndsey Burke" userId="eda88094-4037-4cc1-b03d-4fb7f1cff3f9" providerId="ADAL" clId="{2B80681D-D885-674C-8818-D6D2DF482E6E}" dt="2018-11-16T12:24:06.548" v="240" actId="14100"/>
          <ac:cxnSpMkLst>
            <pc:docMk/>
            <pc:sldMk cId="154212405" sldId="366"/>
            <ac:cxnSpMk id="14" creationId="{93321A28-58FC-CC4D-89C2-7D099A60989E}"/>
          </ac:cxnSpMkLst>
        </pc:cxnChg>
      </pc:sldChg>
    </pc:docChg>
  </pc:docChgLst>
  <pc:docChgLst>
    <pc:chgData name="Ashleigh Sobol" userId="8430f2a2-602f-4dde-a79b-412efd9dd8bf" providerId="ADAL" clId="{945C51C1-2AFD-4D2A-8B01-38125315A474}"/>
    <pc:docChg chg="modSld">
      <pc:chgData name="Ashleigh Sobol" userId="8430f2a2-602f-4dde-a79b-412efd9dd8bf" providerId="ADAL" clId="{945C51C1-2AFD-4D2A-8B01-38125315A474}" dt="2018-11-06T09:07:31.625" v="0"/>
      <pc:docMkLst>
        <pc:docMk/>
      </pc:docMkLst>
      <pc:sldChg chg="modSp">
        <pc:chgData name="Ashleigh Sobol" userId="8430f2a2-602f-4dde-a79b-412efd9dd8bf" providerId="ADAL" clId="{945C51C1-2AFD-4D2A-8B01-38125315A474}" dt="2018-11-06T09:07:31.625" v="0"/>
        <pc:sldMkLst>
          <pc:docMk/>
          <pc:sldMk cId="2637481266" sldId="256"/>
        </pc:sldMkLst>
        <pc:spChg chg="mod">
          <ac:chgData name="Ashleigh Sobol" userId="8430f2a2-602f-4dde-a79b-412efd9dd8bf" providerId="ADAL" clId="{945C51C1-2AFD-4D2A-8B01-38125315A474}" dt="2018-11-06T09:07:31.625" v="0"/>
          <ac:spMkLst>
            <pc:docMk/>
            <pc:sldMk cId="2637481266" sldId="256"/>
            <ac:spMk id="7" creationId="{277FDC6C-B99A-4ED8-B341-A52126824B67}"/>
          </ac:spMkLst>
        </pc:spChg>
      </pc:sldChg>
      <pc:sldChg chg="modSp">
        <pc:chgData name="Ashleigh Sobol" userId="8430f2a2-602f-4dde-a79b-412efd9dd8bf" providerId="ADAL" clId="{945C51C1-2AFD-4D2A-8B01-38125315A474}" dt="2018-11-06T09:07:31.625" v="0"/>
        <pc:sldMkLst>
          <pc:docMk/>
          <pc:sldMk cId="3855900595" sldId="301"/>
        </pc:sldMkLst>
        <pc:spChg chg="mod">
          <ac:chgData name="Ashleigh Sobol" userId="8430f2a2-602f-4dde-a79b-412efd9dd8bf" providerId="ADAL" clId="{945C51C1-2AFD-4D2A-8B01-38125315A474}" dt="2018-11-06T09:07:31.625" v="0"/>
          <ac:spMkLst>
            <pc:docMk/>
            <pc:sldMk cId="3855900595" sldId="301"/>
            <ac:spMk id="17" creationId="{0F18B4CD-798D-4EA5-92CF-7A4BB6DD9812}"/>
          </ac:spMkLst>
        </pc:spChg>
      </pc:sldChg>
      <pc:sldChg chg="modSp">
        <pc:chgData name="Ashleigh Sobol" userId="8430f2a2-602f-4dde-a79b-412efd9dd8bf" providerId="ADAL" clId="{945C51C1-2AFD-4D2A-8B01-38125315A474}" dt="2018-11-06T09:07:31.625" v="0"/>
        <pc:sldMkLst>
          <pc:docMk/>
          <pc:sldMk cId="1071900124" sldId="355"/>
        </pc:sldMkLst>
        <pc:spChg chg="mod">
          <ac:chgData name="Ashleigh Sobol" userId="8430f2a2-602f-4dde-a79b-412efd9dd8bf" providerId="ADAL" clId="{945C51C1-2AFD-4D2A-8B01-38125315A474}" dt="2018-11-06T09:07:31.625" v="0"/>
          <ac:spMkLst>
            <pc:docMk/>
            <pc:sldMk cId="1071900124" sldId="355"/>
            <ac:spMk id="7" creationId="{F2267ACB-233E-41BC-B01B-8F3DC45483E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01/02/2019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01/02/2019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shapes-same-area-year-6-perimeter-area-and-volume-resource-pack" TargetMode="External"/><Relationship Id="rId5" Type="http://schemas.openxmlformats.org/officeDocument/2006/relationships/hyperlink" Target="https://classroomsecrets.co.uk/category/maths/year-6/spring-block-5-perimeter-area-and-volume/" TargetMode="External"/><Relationship Id="rId4" Type="http://schemas.openxmlformats.org/officeDocument/2006/relationships/hyperlink" Target="https://classroomsecrets.co.uk/content-domain-filter/?fwp_contentdomain=6m7a"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3 – Shapes – Same Area</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 </a:t>
            </a:r>
            <a:r>
              <a:rPr lang="en-GB" sz="1200" b="1" dirty="0">
                <a:solidFill>
                  <a:schemeClr val="tx1"/>
                </a:solidFill>
                <a:latin typeface="Century Gothic" panose="020B0502020202020204" pitchFamily="34" charset="0"/>
              </a:rPr>
              <a:t>(6M7a) </a:t>
            </a:r>
            <a:r>
              <a:rPr lang="en-GB" sz="1200" b="1" dirty="0">
                <a:latin typeface="Century Gothic" panose="020B0502020202020204" pitchFamily="34" charset="0"/>
                <a:hlinkClick r:id="rId4"/>
              </a:rPr>
              <a:t>Recognise that shapes with the same areas can have different perimeters and vice versa</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Perimeter, Area and Volume</a:t>
            </a:r>
            <a:r>
              <a:rPr lang="en-GB" sz="1600" b="1" dirty="0">
                <a:solidFill>
                  <a:prstClr val="black"/>
                </a:solidFill>
                <a:latin typeface="Century Gothic" panose="020B0502020202020204" pitchFamily="34" charset="0"/>
              </a:rPr>
              <a:t> resources.</a:t>
            </a: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3 – Shapes – Same Area</a:t>
            </a:r>
            <a:endParaRPr lang="en-GB" sz="1600" b="1" dirty="0">
              <a:solidFill>
                <a:srgbClr val="E7E6E6">
                  <a:lumMod val="25000"/>
                </a:srgbClr>
              </a:solidFill>
              <a:latin typeface="Century Gothic" panose="020B0502020202020204" pitchFamily="34" charset="0"/>
            </a:endParaRPr>
          </a:p>
          <a:p>
            <a:pPr lvl="0" algn="ctr"/>
            <a:r>
              <a:rPr lang="en-GB" sz="1600" b="1" u="sng" dirty="0">
                <a:solidFill>
                  <a:srgbClr val="E7E6E6">
                    <a:lumMod val="50000"/>
                  </a:srgbClr>
                </a:solidFill>
                <a:latin typeface="Century Gothic" panose="020B0502020202020204" pitchFamily="34" charset="0"/>
              </a:rPr>
              <a:t> </a:t>
            </a: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fontAlgn="base">
              <a:defRPr/>
            </a:pPr>
            <a:endParaRPr lang="en-GB" sz="4000" b="1" dirty="0">
              <a:solidFill>
                <a:prstClr val="black"/>
              </a:solidFill>
              <a:latin typeface="Century Gothic" panose="020B0502020202020204" pitchFamily="34" charset="0"/>
            </a:endParaRPr>
          </a:p>
          <a:p>
            <a:pPr lvl="0" algn="ctr" fontAlgn="base">
              <a:defRPr/>
            </a:pPr>
            <a:r>
              <a:rPr lang="en-GB" sz="4000" b="1" dirty="0">
                <a:solidFill>
                  <a:schemeClr val="bg2">
                    <a:lumMod val="25000"/>
                  </a:schemeClr>
                </a:solidFill>
                <a:latin typeface="Century Gothic" panose="020B0502020202020204" pitchFamily="34" charset="0"/>
              </a:rPr>
              <a:t>Step 1: Shapes – Same Area</a:t>
            </a: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rectilinear shapes to the correct area.</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1cm</a:t>
            </a:r>
            <a:r>
              <a:rPr lang="en-GB" sz="2000" b="1" baseline="30000" dirty="0">
                <a:solidFill>
                  <a:schemeClr val="tx1"/>
                </a:solidFill>
                <a:latin typeface="Century Gothic" panose="020B0502020202020204" pitchFamily="34" charset="0"/>
              </a:rPr>
              <a:t>2</a:t>
            </a: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to scale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3" name="Table 2">
            <a:extLst>
              <a:ext uri="{FF2B5EF4-FFF2-40B4-BE49-F238E27FC236}">
                <a16:creationId xmlns:a16="http://schemas.microsoft.com/office/drawing/2014/main" id="{4A037BB1-01E7-734B-AA11-821752E10667}"/>
              </a:ext>
            </a:extLst>
          </p:cNvPr>
          <p:cNvGraphicFramePr>
            <a:graphicFrameLocks noGrp="1"/>
          </p:cNvGraphicFramePr>
          <p:nvPr>
            <p:extLst>
              <p:ext uri="{D42A27DB-BD31-4B8C-83A1-F6EECF244321}">
                <p14:modId xmlns:p14="http://schemas.microsoft.com/office/powerpoint/2010/main" val="1822804713"/>
              </p:ext>
            </p:extLst>
          </p:nvPr>
        </p:nvGraphicFramePr>
        <p:xfrm>
          <a:off x="898087" y="1911329"/>
          <a:ext cx="2160000" cy="144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3786269094"/>
                    </a:ext>
                  </a:extLst>
                </a:gridCol>
                <a:gridCol w="360000">
                  <a:extLst>
                    <a:ext uri="{9D8B030D-6E8A-4147-A177-3AD203B41FA5}">
                      <a16:colId xmlns:a16="http://schemas.microsoft.com/office/drawing/2014/main" val="1862087257"/>
                    </a:ext>
                  </a:extLst>
                </a:gridCol>
                <a:gridCol w="360000">
                  <a:extLst>
                    <a:ext uri="{9D8B030D-6E8A-4147-A177-3AD203B41FA5}">
                      <a16:colId xmlns:a16="http://schemas.microsoft.com/office/drawing/2014/main" val="919285404"/>
                    </a:ext>
                  </a:extLst>
                </a:gridCol>
                <a:gridCol w="360000">
                  <a:extLst>
                    <a:ext uri="{9D8B030D-6E8A-4147-A177-3AD203B41FA5}">
                      <a16:colId xmlns:a16="http://schemas.microsoft.com/office/drawing/2014/main" val="710821928"/>
                    </a:ext>
                  </a:extLst>
                </a:gridCol>
                <a:gridCol w="360000">
                  <a:extLst>
                    <a:ext uri="{9D8B030D-6E8A-4147-A177-3AD203B41FA5}">
                      <a16:colId xmlns:a16="http://schemas.microsoft.com/office/drawing/2014/main" val="4068339157"/>
                    </a:ext>
                  </a:extLst>
                </a:gridCol>
                <a:gridCol w="360000">
                  <a:extLst>
                    <a:ext uri="{9D8B030D-6E8A-4147-A177-3AD203B41FA5}">
                      <a16:colId xmlns:a16="http://schemas.microsoft.com/office/drawing/2014/main" val="2843796003"/>
                    </a:ext>
                  </a:extLst>
                </a:gridCol>
              </a:tblGrid>
              <a:tr h="360000">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646160133"/>
                  </a:ext>
                </a:extLst>
              </a:tr>
              <a:tr h="360000">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689454733"/>
                  </a:ext>
                </a:extLst>
              </a:tr>
              <a:tr h="360000">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4095600405"/>
                  </a:ext>
                </a:extLst>
              </a:tr>
              <a:tr h="360000">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902411418"/>
                  </a:ext>
                </a:extLst>
              </a:tr>
            </a:tbl>
          </a:graphicData>
        </a:graphic>
      </p:graphicFrame>
      <p:graphicFrame>
        <p:nvGraphicFramePr>
          <p:cNvPr id="9" name="Table 8">
            <a:extLst>
              <a:ext uri="{FF2B5EF4-FFF2-40B4-BE49-F238E27FC236}">
                <a16:creationId xmlns:a16="http://schemas.microsoft.com/office/drawing/2014/main" id="{8CC29995-0D4C-544A-9517-9F67D0118CF1}"/>
              </a:ext>
            </a:extLst>
          </p:cNvPr>
          <p:cNvGraphicFramePr>
            <a:graphicFrameLocks noGrp="1"/>
          </p:cNvGraphicFramePr>
          <p:nvPr>
            <p:extLst>
              <p:ext uri="{D42A27DB-BD31-4B8C-83A1-F6EECF244321}">
                <p14:modId xmlns:p14="http://schemas.microsoft.com/office/powerpoint/2010/main" val="1450545551"/>
              </p:ext>
            </p:extLst>
          </p:nvPr>
        </p:nvGraphicFramePr>
        <p:xfrm>
          <a:off x="3852000" y="1551329"/>
          <a:ext cx="1440000" cy="180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3786269094"/>
                    </a:ext>
                  </a:extLst>
                </a:gridCol>
                <a:gridCol w="360000">
                  <a:extLst>
                    <a:ext uri="{9D8B030D-6E8A-4147-A177-3AD203B41FA5}">
                      <a16:colId xmlns:a16="http://schemas.microsoft.com/office/drawing/2014/main" val="1862087257"/>
                    </a:ext>
                  </a:extLst>
                </a:gridCol>
                <a:gridCol w="360000">
                  <a:extLst>
                    <a:ext uri="{9D8B030D-6E8A-4147-A177-3AD203B41FA5}">
                      <a16:colId xmlns:a16="http://schemas.microsoft.com/office/drawing/2014/main" val="919285404"/>
                    </a:ext>
                  </a:extLst>
                </a:gridCol>
                <a:gridCol w="360000">
                  <a:extLst>
                    <a:ext uri="{9D8B030D-6E8A-4147-A177-3AD203B41FA5}">
                      <a16:colId xmlns:a16="http://schemas.microsoft.com/office/drawing/2014/main" val="710821928"/>
                    </a:ext>
                  </a:extLst>
                </a:gridCol>
              </a:tblGrid>
              <a:tr h="360000">
                <a:tc>
                  <a:txBody>
                    <a:bodyPr/>
                    <a:lstStyle/>
                    <a:p>
                      <a:endParaRPr lang="en-US" dirty="0"/>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646160133"/>
                  </a:ext>
                </a:extLst>
              </a:tr>
              <a:tr h="360000">
                <a:tc>
                  <a:txBody>
                    <a:bodyPr/>
                    <a:lstStyle/>
                    <a:p>
                      <a:endParaRPr lang="en-US"/>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689454733"/>
                  </a:ext>
                </a:extLst>
              </a:tr>
              <a:tr h="360000">
                <a:tc>
                  <a:txBody>
                    <a:bodyPr/>
                    <a:lstStyle/>
                    <a:p>
                      <a:endParaRPr lang="en-US"/>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4095600405"/>
                  </a:ext>
                </a:extLst>
              </a:tr>
              <a:tr h="360000">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902411418"/>
                  </a:ext>
                </a:extLst>
              </a:tr>
              <a:tr h="360000">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2514018890"/>
                  </a:ext>
                </a:extLst>
              </a:tr>
            </a:tbl>
          </a:graphicData>
        </a:graphic>
      </p:graphicFrame>
      <p:graphicFrame>
        <p:nvGraphicFramePr>
          <p:cNvPr id="10" name="Table 9">
            <a:extLst>
              <a:ext uri="{FF2B5EF4-FFF2-40B4-BE49-F238E27FC236}">
                <a16:creationId xmlns:a16="http://schemas.microsoft.com/office/drawing/2014/main" id="{CC509D8C-52A1-E44E-B1E0-13206F0842D2}"/>
              </a:ext>
            </a:extLst>
          </p:cNvPr>
          <p:cNvGraphicFramePr>
            <a:graphicFrameLocks noGrp="1"/>
          </p:cNvGraphicFramePr>
          <p:nvPr>
            <p:extLst>
              <p:ext uri="{D42A27DB-BD31-4B8C-83A1-F6EECF244321}">
                <p14:modId xmlns:p14="http://schemas.microsoft.com/office/powerpoint/2010/main" val="635887407"/>
              </p:ext>
            </p:extLst>
          </p:nvPr>
        </p:nvGraphicFramePr>
        <p:xfrm>
          <a:off x="6085913" y="1911329"/>
          <a:ext cx="2160000" cy="144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3786269094"/>
                    </a:ext>
                  </a:extLst>
                </a:gridCol>
                <a:gridCol w="360000">
                  <a:extLst>
                    <a:ext uri="{9D8B030D-6E8A-4147-A177-3AD203B41FA5}">
                      <a16:colId xmlns:a16="http://schemas.microsoft.com/office/drawing/2014/main" val="1862087257"/>
                    </a:ext>
                  </a:extLst>
                </a:gridCol>
                <a:gridCol w="360000">
                  <a:extLst>
                    <a:ext uri="{9D8B030D-6E8A-4147-A177-3AD203B41FA5}">
                      <a16:colId xmlns:a16="http://schemas.microsoft.com/office/drawing/2014/main" val="919285404"/>
                    </a:ext>
                  </a:extLst>
                </a:gridCol>
                <a:gridCol w="360000">
                  <a:extLst>
                    <a:ext uri="{9D8B030D-6E8A-4147-A177-3AD203B41FA5}">
                      <a16:colId xmlns:a16="http://schemas.microsoft.com/office/drawing/2014/main" val="710821928"/>
                    </a:ext>
                  </a:extLst>
                </a:gridCol>
                <a:gridCol w="360000">
                  <a:extLst>
                    <a:ext uri="{9D8B030D-6E8A-4147-A177-3AD203B41FA5}">
                      <a16:colId xmlns:a16="http://schemas.microsoft.com/office/drawing/2014/main" val="4068339157"/>
                    </a:ext>
                  </a:extLst>
                </a:gridCol>
                <a:gridCol w="360000">
                  <a:extLst>
                    <a:ext uri="{9D8B030D-6E8A-4147-A177-3AD203B41FA5}">
                      <a16:colId xmlns:a16="http://schemas.microsoft.com/office/drawing/2014/main" val="2843796003"/>
                    </a:ext>
                  </a:extLst>
                </a:gridCol>
              </a:tblGrid>
              <a:tr h="360000">
                <a:tc>
                  <a:txBody>
                    <a:bodyPr/>
                    <a:lstStyle/>
                    <a:p>
                      <a:endParaRPr lang="en-US" dirty="0"/>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646160133"/>
                  </a:ext>
                </a:extLst>
              </a:tr>
              <a:tr h="360000">
                <a:tc>
                  <a:txBody>
                    <a:bodyPr/>
                    <a:lstStyle/>
                    <a:p>
                      <a:endParaRPr lang="en-US"/>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689454733"/>
                  </a:ext>
                </a:extLst>
              </a:tr>
              <a:tr h="360000">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4095600405"/>
                  </a:ext>
                </a:extLst>
              </a:tr>
              <a:tr h="360000">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902411418"/>
                  </a:ext>
                </a:extLst>
              </a:tr>
            </a:tbl>
          </a:graphicData>
        </a:graphic>
      </p:graphicFrame>
      <p:graphicFrame>
        <p:nvGraphicFramePr>
          <p:cNvPr id="4" name="Table 3">
            <a:extLst>
              <a:ext uri="{FF2B5EF4-FFF2-40B4-BE49-F238E27FC236}">
                <a16:creationId xmlns:a16="http://schemas.microsoft.com/office/drawing/2014/main" id="{752747A4-B003-AE45-990B-DDEA27D755D7}"/>
              </a:ext>
            </a:extLst>
          </p:cNvPr>
          <p:cNvGraphicFramePr>
            <a:graphicFrameLocks noGrp="1"/>
          </p:cNvGraphicFramePr>
          <p:nvPr>
            <p:extLst>
              <p:ext uri="{D42A27DB-BD31-4B8C-83A1-F6EECF244321}">
                <p14:modId xmlns:p14="http://schemas.microsoft.com/office/powerpoint/2010/main" val="180326207"/>
              </p:ext>
            </p:extLst>
          </p:nvPr>
        </p:nvGraphicFramePr>
        <p:xfrm>
          <a:off x="1332000" y="4117050"/>
          <a:ext cx="6480000" cy="457200"/>
        </p:xfrm>
        <a:graphic>
          <a:graphicData uri="http://schemas.openxmlformats.org/drawingml/2006/table">
            <a:tbl>
              <a:tblPr firstRow="1" bandRow="1">
                <a:tableStyleId>{5940675A-B579-460E-94D1-54222C63F5DA}</a:tableStyleId>
              </a:tblPr>
              <a:tblGrid>
                <a:gridCol w="1440000">
                  <a:extLst>
                    <a:ext uri="{9D8B030D-6E8A-4147-A177-3AD203B41FA5}">
                      <a16:colId xmlns:a16="http://schemas.microsoft.com/office/drawing/2014/main" val="1853145372"/>
                    </a:ext>
                  </a:extLst>
                </a:gridCol>
                <a:gridCol w="1080000">
                  <a:extLst>
                    <a:ext uri="{9D8B030D-6E8A-4147-A177-3AD203B41FA5}">
                      <a16:colId xmlns:a16="http://schemas.microsoft.com/office/drawing/2014/main" val="3523020274"/>
                    </a:ext>
                  </a:extLst>
                </a:gridCol>
                <a:gridCol w="1440000">
                  <a:extLst>
                    <a:ext uri="{9D8B030D-6E8A-4147-A177-3AD203B41FA5}">
                      <a16:colId xmlns:a16="http://schemas.microsoft.com/office/drawing/2014/main" val="3737220800"/>
                    </a:ext>
                  </a:extLst>
                </a:gridCol>
                <a:gridCol w="1080000">
                  <a:extLst>
                    <a:ext uri="{9D8B030D-6E8A-4147-A177-3AD203B41FA5}">
                      <a16:colId xmlns:a16="http://schemas.microsoft.com/office/drawing/2014/main" val="3955093214"/>
                    </a:ext>
                  </a:extLst>
                </a:gridCol>
                <a:gridCol w="1440000">
                  <a:extLst>
                    <a:ext uri="{9D8B030D-6E8A-4147-A177-3AD203B41FA5}">
                      <a16:colId xmlns:a16="http://schemas.microsoft.com/office/drawing/2014/main" val="2800946373"/>
                    </a:ext>
                  </a:extLst>
                </a:gridCol>
              </a:tblGrid>
              <a:tr h="370840">
                <a:tc>
                  <a:txBody>
                    <a:bodyPr/>
                    <a:lstStyle/>
                    <a:p>
                      <a:pPr algn="ctr"/>
                      <a:r>
                        <a:rPr lang="en-US" sz="2400" b="1" dirty="0">
                          <a:latin typeface="Century Gothic" panose="020B0502020202020204" pitchFamily="34" charset="0"/>
                        </a:rPr>
                        <a:t>14cm</a:t>
                      </a:r>
                      <a:r>
                        <a:rPr lang="en-US" sz="2400" b="1" baseline="30000" dirty="0">
                          <a:latin typeface="Century Gothic" panose="020B0502020202020204" pitchFamily="34" charset="0"/>
                        </a:rPr>
                        <a:t>2</a:t>
                      </a:r>
                      <a:endParaRPr lang="en-US" sz="24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4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Century Gothic" panose="020B0502020202020204" pitchFamily="34" charset="0"/>
                        </a:rPr>
                        <a:t>18cm</a:t>
                      </a:r>
                      <a:r>
                        <a:rPr lang="en-US" sz="2400" b="1" baseline="30000" dirty="0">
                          <a:latin typeface="Century Gothic" panose="020B0502020202020204" pitchFamily="34" charset="0"/>
                        </a:rPr>
                        <a:t>2</a:t>
                      </a:r>
                      <a:endParaRPr lang="en-US" sz="24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4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Century Gothic" panose="020B0502020202020204" pitchFamily="34" charset="0"/>
                        </a:rPr>
                        <a:t>20cm</a:t>
                      </a:r>
                      <a:r>
                        <a:rPr lang="en-US" sz="2400" b="1" baseline="30000" dirty="0">
                          <a:latin typeface="Century Gothic" panose="020B0502020202020204" pitchFamily="34" charset="0"/>
                        </a:rPr>
                        <a:t>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52048470"/>
                  </a:ext>
                </a:extLst>
              </a:tr>
            </a:tbl>
          </a:graphicData>
        </a:graphic>
      </p:graphicFrame>
      <p:graphicFrame>
        <p:nvGraphicFramePr>
          <p:cNvPr id="11" name="Table 10">
            <a:extLst>
              <a:ext uri="{FF2B5EF4-FFF2-40B4-BE49-F238E27FC236}">
                <a16:creationId xmlns:a16="http://schemas.microsoft.com/office/drawing/2014/main" id="{1C003322-7CCC-9A4D-9441-0B195062DDD5}"/>
              </a:ext>
            </a:extLst>
          </p:cNvPr>
          <p:cNvGraphicFramePr>
            <a:graphicFrameLocks noGrp="1"/>
          </p:cNvGraphicFramePr>
          <p:nvPr>
            <p:extLst>
              <p:ext uri="{D42A27DB-BD31-4B8C-83A1-F6EECF244321}">
                <p14:modId xmlns:p14="http://schemas.microsoft.com/office/powerpoint/2010/main" val="1665907690"/>
              </p:ext>
            </p:extLst>
          </p:nvPr>
        </p:nvGraphicFramePr>
        <p:xfrm>
          <a:off x="3672000" y="5103112"/>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3160233611"/>
                    </a:ext>
                  </a:extLst>
                </a:gridCol>
              </a:tblGrid>
              <a:tr h="360000">
                <a:tc>
                  <a:txBody>
                    <a:bodyPr/>
                    <a:lstStyle/>
                    <a:p>
                      <a:endParaRPr lang="en-US" sz="200" dirty="0">
                        <a:solidFill>
                          <a:srgbClr val="FF0000"/>
                        </a:solidFill>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30287571"/>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rectilinear shapes to the correct area.</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1cm</a:t>
            </a:r>
            <a:r>
              <a:rPr lang="en-GB" sz="2000" b="1" baseline="30000" dirty="0">
                <a:solidFill>
                  <a:schemeClr val="tx1"/>
                </a:solidFill>
                <a:latin typeface="Century Gothic" panose="020B0502020202020204" pitchFamily="34" charset="0"/>
              </a:rPr>
              <a:t>2</a:t>
            </a: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to scale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600" b="1" dirty="0">
              <a:solidFill>
                <a:schemeClr val="tx1"/>
              </a:solidFill>
              <a:latin typeface="Century Gothic" panose="020B0502020202020204" pitchFamily="34" charset="0"/>
            </a:endParaRPr>
          </a:p>
          <a:p>
            <a:pPr algn="ctr"/>
            <a:endParaRPr lang="en-GB" sz="1600" b="1" i="1" dirty="0">
              <a:solidFill>
                <a:schemeClr val="bg1">
                  <a:lumMod val="50000"/>
                </a:schemeClr>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3" name="Table 2">
            <a:extLst>
              <a:ext uri="{FF2B5EF4-FFF2-40B4-BE49-F238E27FC236}">
                <a16:creationId xmlns:a16="http://schemas.microsoft.com/office/drawing/2014/main" id="{4A037BB1-01E7-734B-AA11-821752E10667}"/>
              </a:ext>
            </a:extLst>
          </p:cNvPr>
          <p:cNvGraphicFramePr>
            <a:graphicFrameLocks noGrp="1"/>
          </p:cNvGraphicFramePr>
          <p:nvPr/>
        </p:nvGraphicFramePr>
        <p:xfrm>
          <a:off x="898087" y="1911329"/>
          <a:ext cx="2160000" cy="144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3786269094"/>
                    </a:ext>
                  </a:extLst>
                </a:gridCol>
                <a:gridCol w="360000">
                  <a:extLst>
                    <a:ext uri="{9D8B030D-6E8A-4147-A177-3AD203B41FA5}">
                      <a16:colId xmlns:a16="http://schemas.microsoft.com/office/drawing/2014/main" val="1862087257"/>
                    </a:ext>
                  </a:extLst>
                </a:gridCol>
                <a:gridCol w="360000">
                  <a:extLst>
                    <a:ext uri="{9D8B030D-6E8A-4147-A177-3AD203B41FA5}">
                      <a16:colId xmlns:a16="http://schemas.microsoft.com/office/drawing/2014/main" val="919285404"/>
                    </a:ext>
                  </a:extLst>
                </a:gridCol>
                <a:gridCol w="360000">
                  <a:extLst>
                    <a:ext uri="{9D8B030D-6E8A-4147-A177-3AD203B41FA5}">
                      <a16:colId xmlns:a16="http://schemas.microsoft.com/office/drawing/2014/main" val="710821928"/>
                    </a:ext>
                  </a:extLst>
                </a:gridCol>
                <a:gridCol w="360000">
                  <a:extLst>
                    <a:ext uri="{9D8B030D-6E8A-4147-A177-3AD203B41FA5}">
                      <a16:colId xmlns:a16="http://schemas.microsoft.com/office/drawing/2014/main" val="4068339157"/>
                    </a:ext>
                  </a:extLst>
                </a:gridCol>
                <a:gridCol w="360000">
                  <a:extLst>
                    <a:ext uri="{9D8B030D-6E8A-4147-A177-3AD203B41FA5}">
                      <a16:colId xmlns:a16="http://schemas.microsoft.com/office/drawing/2014/main" val="2843796003"/>
                    </a:ext>
                  </a:extLst>
                </a:gridCol>
              </a:tblGrid>
              <a:tr h="360000">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646160133"/>
                  </a:ext>
                </a:extLst>
              </a:tr>
              <a:tr h="360000">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689454733"/>
                  </a:ext>
                </a:extLst>
              </a:tr>
              <a:tr h="360000">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4095600405"/>
                  </a:ext>
                </a:extLst>
              </a:tr>
              <a:tr h="360000">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902411418"/>
                  </a:ext>
                </a:extLst>
              </a:tr>
            </a:tbl>
          </a:graphicData>
        </a:graphic>
      </p:graphicFrame>
      <p:graphicFrame>
        <p:nvGraphicFramePr>
          <p:cNvPr id="9" name="Table 8">
            <a:extLst>
              <a:ext uri="{FF2B5EF4-FFF2-40B4-BE49-F238E27FC236}">
                <a16:creationId xmlns:a16="http://schemas.microsoft.com/office/drawing/2014/main" id="{8CC29995-0D4C-544A-9517-9F67D0118CF1}"/>
              </a:ext>
            </a:extLst>
          </p:cNvPr>
          <p:cNvGraphicFramePr>
            <a:graphicFrameLocks noGrp="1"/>
          </p:cNvGraphicFramePr>
          <p:nvPr/>
        </p:nvGraphicFramePr>
        <p:xfrm>
          <a:off x="3852000" y="1551329"/>
          <a:ext cx="1440000" cy="180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3786269094"/>
                    </a:ext>
                  </a:extLst>
                </a:gridCol>
                <a:gridCol w="360000">
                  <a:extLst>
                    <a:ext uri="{9D8B030D-6E8A-4147-A177-3AD203B41FA5}">
                      <a16:colId xmlns:a16="http://schemas.microsoft.com/office/drawing/2014/main" val="1862087257"/>
                    </a:ext>
                  </a:extLst>
                </a:gridCol>
                <a:gridCol w="360000">
                  <a:extLst>
                    <a:ext uri="{9D8B030D-6E8A-4147-A177-3AD203B41FA5}">
                      <a16:colId xmlns:a16="http://schemas.microsoft.com/office/drawing/2014/main" val="919285404"/>
                    </a:ext>
                  </a:extLst>
                </a:gridCol>
                <a:gridCol w="360000">
                  <a:extLst>
                    <a:ext uri="{9D8B030D-6E8A-4147-A177-3AD203B41FA5}">
                      <a16:colId xmlns:a16="http://schemas.microsoft.com/office/drawing/2014/main" val="710821928"/>
                    </a:ext>
                  </a:extLst>
                </a:gridCol>
              </a:tblGrid>
              <a:tr h="360000">
                <a:tc>
                  <a:txBody>
                    <a:bodyPr/>
                    <a:lstStyle/>
                    <a:p>
                      <a:endParaRPr lang="en-US" dirty="0"/>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646160133"/>
                  </a:ext>
                </a:extLst>
              </a:tr>
              <a:tr h="360000">
                <a:tc>
                  <a:txBody>
                    <a:bodyPr/>
                    <a:lstStyle/>
                    <a:p>
                      <a:endParaRPr lang="en-US"/>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689454733"/>
                  </a:ext>
                </a:extLst>
              </a:tr>
              <a:tr h="360000">
                <a:tc>
                  <a:txBody>
                    <a:bodyPr/>
                    <a:lstStyle/>
                    <a:p>
                      <a:endParaRPr lang="en-US"/>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4095600405"/>
                  </a:ext>
                </a:extLst>
              </a:tr>
              <a:tr h="360000">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902411418"/>
                  </a:ext>
                </a:extLst>
              </a:tr>
              <a:tr h="360000">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2514018890"/>
                  </a:ext>
                </a:extLst>
              </a:tr>
            </a:tbl>
          </a:graphicData>
        </a:graphic>
      </p:graphicFrame>
      <p:graphicFrame>
        <p:nvGraphicFramePr>
          <p:cNvPr id="10" name="Table 9">
            <a:extLst>
              <a:ext uri="{FF2B5EF4-FFF2-40B4-BE49-F238E27FC236}">
                <a16:creationId xmlns:a16="http://schemas.microsoft.com/office/drawing/2014/main" id="{CC509D8C-52A1-E44E-B1E0-13206F0842D2}"/>
              </a:ext>
            </a:extLst>
          </p:cNvPr>
          <p:cNvGraphicFramePr>
            <a:graphicFrameLocks noGrp="1"/>
          </p:cNvGraphicFramePr>
          <p:nvPr/>
        </p:nvGraphicFramePr>
        <p:xfrm>
          <a:off x="6085913" y="1911329"/>
          <a:ext cx="2160000" cy="144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3786269094"/>
                    </a:ext>
                  </a:extLst>
                </a:gridCol>
                <a:gridCol w="360000">
                  <a:extLst>
                    <a:ext uri="{9D8B030D-6E8A-4147-A177-3AD203B41FA5}">
                      <a16:colId xmlns:a16="http://schemas.microsoft.com/office/drawing/2014/main" val="1862087257"/>
                    </a:ext>
                  </a:extLst>
                </a:gridCol>
                <a:gridCol w="360000">
                  <a:extLst>
                    <a:ext uri="{9D8B030D-6E8A-4147-A177-3AD203B41FA5}">
                      <a16:colId xmlns:a16="http://schemas.microsoft.com/office/drawing/2014/main" val="919285404"/>
                    </a:ext>
                  </a:extLst>
                </a:gridCol>
                <a:gridCol w="360000">
                  <a:extLst>
                    <a:ext uri="{9D8B030D-6E8A-4147-A177-3AD203B41FA5}">
                      <a16:colId xmlns:a16="http://schemas.microsoft.com/office/drawing/2014/main" val="710821928"/>
                    </a:ext>
                  </a:extLst>
                </a:gridCol>
                <a:gridCol w="360000">
                  <a:extLst>
                    <a:ext uri="{9D8B030D-6E8A-4147-A177-3AD203B41FA5}">
                      <a16:colId xmlns:a16="http://schemas.microsoft.com/office/drawing/2014/main" val="4068339157"/>
                    </a:ext>
                  </a:extLst>
                </a:gridCol>
                <a:gridCol w="360000">
                  <a:extLst>
                    <a:ext uri="{9D8B030D-6E8A-4147-A177-3AD203B41FA5}">
                      <a16:colId xmlns:a16="http://schemas.microsoft.com/office/drawing/2014/main" val="2843796003"/>
                    </a:ext>
                  </a:extLst>
                </a:gridCol>
              </a:tblGrid>
              <a:tr h="360000">
                <a:tc>
                  <a:txBody>
                    <a:bodyPr/>
                    <a:lstStyle/>
                    <a:p>
                      <a:endParaRPr lang="en-US" dirty="0"/>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646160133"/>
                  </a:ext>
                </a:extLst>
              </a:tr>
              <a:tr h="360000">
                <a:tc>
                  <a:txBody>
                    <a:bodyPr/>
                    <a:lstStyle/>
                    <a:p>
                      <a:endParaRPr lang="en-US"/>
                    </a:p>
                  </a:txBody>
                  <a:tcPr marL="0" marR="0" marT="0" marB="0">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689454733"/>
                  </a:ext>
                </a:extLst>
              </a:tr>
              <a:tr h="360000">
                <a:tc>
                  <a:txBody>
                    <a:bodyPr/>
                    <a:lstStyle/>
                    <a:p>
                      <a:endParaRPr lang="en-US" dirty="0"/>
                    </a:p>
                  </a:txBody>
                  <a:tcPr marL="0" marR="0" marT="0" marB="0">
                    <a:lnL w="28575" cap="flat" cmpd="sng" algn="ctr">
                      <a:no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4095600405"/>
                  </a:ext>
                </a:extLst>
              </a:tr>
              <a:tr h="360000">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US" dirty="0"/>
                    </a:p>
                  </a:txBody>
                  <a:tcPr marL="0" marR="0" marT="0" marB="0">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902411418"/>
                  </a:ext>
                </a:extLst>
              </a:tr>
            </a:tbl>
          </a:graphicData>
        </a:graphic>
      </p:graphicFrame>
      <p:graphicFrame>
        <p:nvGraphicFramePr>
          <p:cNvPr id="4" name="Table 3">
            <a:extLst>
              <a:ext uri="{FF2B5EF4-FFF2-40B4-BE49-F238E27FC236}">
                <a16:creationId xmlns:a16="http://schemas.microsoft.com/office/drawing/2014/main" id="{752747A4-B003-AE45-990B-DDEA27D755D7}"/>
              </a:ext>
            </a:extLst>
          </p:cNvPr>
          <p:cNvGraphicFramePr>
            <a:graphicFrameLocks noGrp="1"/>
          </p:cNvGraphicFramePr>
          <p:nvPr>
            <p:extLst>
              <p:ext uri="{D42A27DB-BD31-4B8C-83A1-F6EECF244321}">
                <p14:modId xmlns:p14="http://schemas.microsoft.com/office/powerpoint/2010/main" val="196549705"/>
              </p:ext>
            </p:extLst>
          </p:nvPr>
        </p:nvGraphicFramePr>
        <p:xfrm>
          <a:off x="1332000" y="4117050"/>
          <a:ext cx="6480000" cy="457200"/>
        </p:xfrm>
        <a:graphic>
          <a:graphicData uri="http://schemas.openxmlformats.org/drawingml/2006/table">
            <a:tbl>
              <a:tblPr firstRow="1" bandRow="1">
                <a:tableStyleId>{5940675A-B579-460E-94D1-54222C63F5DA}</a:tableStyleId>
              </a:tblPr>
              <a:tblGrid>
                <a:gridCol w="1440000">
                  <a:extLst>
                    <a:ext uri="{9D8B030D-6E8A-4147-A177-3AD203B41FA5}">
                      <a16:colId xmlns:a16="http://schemas.microsoft.com/office/drawing/2014/main" val="1853145372"/>
                    </a:ext>
                  </a:extLst>
                </a:gridCol>
                <a:gridCol w="1080000">
                  <a:extLst>
                    <a:ext uri="{9D8B030D-6E8A-4147-A177-3AD203B41FA5}">
                      <a16:colId xmlns:a16="http://schemas.microsoft.com/office/drawing/2014/main" val="3523020274"/>
                    </a:ext>
                  </a:extLst>
                </a:gridCol>
                <a:gridCol w="1440000">
                  <a:extLst>
                    <a:ext uri="{9D8B030D-6E8A-4147-A177-3AD203B41FA5}">
                      <a16:colId xmlns:a16="http://schemas.microsoft.com/office/drawing/2014/main" val="3737220800"/>
                    </a:ext>
                  </a:extLst>
                </a:gridCol>
                <a:gridCol w="1080000">
                  <a:extLst>
                    <a:ext uri="{9D8B030D-6E8A-4147-A177-3AD203B41FA5}">
                      <a16:colId xmlns:a16="http://schemas.microsoft.com/office/drawing/2014/main" val="3955093214"/>
                    </a:ext>
                  </a:extLst>
                </a:gridCol>
                <a:gridCol w="1440000">
                  <a:extLst>
                    <a:ext uri="{9D8B030D-6E8A-4147-A177-3AD203B41FA5}">
                      <a16:colId xmlns:a16="http://schemas.microsoft.com/office/drawing/2014/main" val="2800946373"/>
                    </a:ext>
                  </a:extLst>
                </a:gridCol>
              </a:tblGrid>
              <a:tr h="370840">
                <a:tc>
                  <a:txBody>
                    <a:bodyPr/>
                    <a:lstStyle/>
                    <a:p>
                      <a:pPr algn="ctr"/>
                      <a:r>
                        <a:rPr lang="en-US" sz="2400" b="1" dirty="0">
                          <a:solidFill>
                            <a:srgbClr val="FF0000"/>
                          </a:solidFill>
                          <a:latin typeface="Century Gothic" panose="020B0502020202020204" pitchFamily="34" charset="0"/>
                        </a:rPr>
                        <a:t>14cm</a:t>
                      </a:r>
                      <a:r>
                        <a:rPr lang="en-US" sz="2400" b="1" baseline="30000" dirty="0">
                          <a:solidFill>
                            <a:srgbClr val="FF0000"/>
                          </a:solidFill>
                          <a:latin typeface="Century Gothic" panose="020B0502020202020204" pitchFamily="34" charset="0"/>
                        </a:rPr>
                        <a:t>2</a:t>
                      </a:r>
                      <a:endParaRPr lang="en-US" sz="2400" b="1" dirty="0">
                        <a:solidFill>
                          <a:srgbClr val="FF0000"/>
                        </a:solidFill>
                        <a:latin typeface="Century Gothic" panose="020B0502020202020204" pitchFamily="34" charset="0"/>
                      </a:endParaRPr>
                    </a:p>
                  </a:txBody>
                  <a:tcPr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400" b="1" dirty="0">
                        <a:solidFill>
                          <a:srgbClr val="FF0000"/>
                        </a:solidFill>
                        <a:latin typeface="Century Gothic" panose="020B0502020202020204" pitchFamily="34" charset="0"/>
                      </a:endParaRPr>
                    </a:p>
                  </a:txBody>
                  <a:tcPr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FF0000"/>
                          </a:solidFill>
                          <a:latin typeface="Century Gothic" panose="020B0502020202020204" pitchFamily="34" charset="0"/>
                        </a:rPr>
                        <a:t>18cm</a:t>
                      </a:r>
                      <a:r>
                        <a:rPr lang="en-US" sz="2400" b="1" baseline="30000" dirty="0">
                          <a:solidFill>
                            <a:srgbClr val="FF0000"/>
                          </a:solidFill>
                          <a:latin typeface="Century Gothic" panose="020B0502020202020204" pitchFamily="34" charset="0"/>
                        </a:rPr>
                        <a:t>2</a:t>
                      </a:r>
                      <a:endParaRPr lang="en-US" sz="2400" b="1" dirty="0">
                        <a:solidFill>
                          <a:srgbClr val="FF0000"/>
                        </a:solidFill>
                        <a:latin typeface="Century Gothic" panose="020B0502020202020204" pitchFamily="34" charset="0"/>
                      </a:endParaRPr>
                    </a:p>
                  </a:txBody>
                  <a:tcPr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400" b="1" dirty="0">
                        <a:solidFill>
                          <a:srgbClr val="FF0000"/>
                        </a:solidFill>
                        <a:latin typeface="Century Gothic" panose="020B0502020202020204" pitchFamily="34" charset="0"/>
                      </a:endParaRPr>
                    </a:p>
                  </a:txBody>
                  <a:tcPr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FF0000"/>
                          </a:solidFill>
                          <a:latin typeface="Century Gothic" panose="020B0502020202020204" pitchFamily="34" charset="0"/>
                        </a:rPr>
                        <a:t>20cm</a:t>
                      </a:r>
                      <a:r>
                        <a:rPr lang="en-US" sz="2400" b="1" baseline="30000" dirty="0">
                          <a:solidFill>
                            <a:srgbClr val="FF0000"/>
                          </a:solidFill>
                          <a:latin typeface="Century Gothic" panose="020B0502020202020204" pitchFamily="34" charset="0"/>
                        </a:rPr>
                        <a:t>2</a:t>
                      </a:r>
                    </a:p>
                  </a:txBody>
                  <a:tcPr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52048470"/>
                  </a:ext>
                </a:extLst>
              </a:tr>
            </a:tbl>
          </a:graphicData>
        </a:graphic>
      </p:graphicFrame>
      <p:cxnSp>
        <p:nvCxnSpPr>
          <p:cNvPr id="5" name="Straight Connector 4">
            <a:extLst>
              <a:ext uri="{FF2B5EF4-FFF2-40B4-BE49-F238E27FC236}">
                <a16:creationId xmlns:a16="http://schemas.microsoft.com/office/drawing/2014/main" id="{F78C1463-5D3F-8448-9140-4259F4055626}"/>
              </a:ext>
            </a:extLst>
          </p:cNvPr>
          <p:cNvCxnSpPr>
            <a:endCxn id="3" idx="2"/>
          </p:cNvCxnSpPr>
          <p:nvPr/>
        </p:nvCxnSpPr>
        <p:spPr>
          <a:xfrm flipH="1" flipV="1">
            <a:off x="1978087" y="3351329"/>
            <a:ext cx="5105619" cy="765721"/>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5002791-B043-D645-B403-C2355E3D0779}"/>
              </a:ext>
            </a:extLst>
          </p:cNvPr>
          <p:cNvCxnSpPr>
            <a:endCxn id="9" idx="2"/>
          </p:cNvCxnSpPr>
          <p:nvPr/>
        </p:nvCxnSpPr>
        <p:spPr>
          <a:xfrm flipV="1">
            <a:off x="2002420" y="3351329"/>
            <a:ext cx="2569580" cy="765721"/>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321A28-58FC-CC4D-89C2-7D099A60989E}"/>
              </a:ext>
            </a:extLst>
          </p:cNvPr>
          <p:cNvCxnSpPr>
            <a:cxnSpLocks/>
            <a:stCxn id="4" idx="0"/>
            <a:endCxn id="10" idx="2"/>
          </p:cNvCxnSpPr>
          <p:nvPr/>
        </p:nvCxnSpPr>
        <p:spPr>
          <a:xfrm flipV="1">
            <a:off x="4572000" y="3351329"/>
            <a:ext cx="2593913" cy="765721"/>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aphicFrame>
        <p:nvGraphicFramePr>
          <p:cNvPr id="13" name="Table 12">
            <a:extLst>
              <a:ext uri="{FF2B5EF4-FFF2-40B4-BE49-F238E27FC236}">
                <a16:creationId xmlns:a16="http://schemas.microsoft.com/office/drawing/2014/main" id="{DF89CADB-07B5-8848-B52D-F1BDFAF1815A}"/>
              </a:ext>
            </a:extLst>
          </p:cNvPr>
          <p:cNvGraphicFramePr>
            <a:graphicFrameLocks noGrp="1"/>
          </p:cNvGraphicFramePr>
          <p:nvPr>
            <p:extLst>
              <p:ext uri="{D42A27DB-BD31-4B8C-83A1-F6EECF244321}">
                <p14:modId xmlns:p14="http://schemas.microsoft.com/office/powerpoint/2010/main" val="3486290594"/>
              </p:ext>
            </p:extLst>
          </p:nvPr>
        </p:nvGraphicFramePr>
        <p:xfrm>
          <a:off x="3672000" y="5103112"/>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3160233611"/>
                    </a:ext>
                  </a:extLst>
                </a:gridCol>
              </a:tblGrid>
              <a:tr h="360000">
                <a:tc>
                  <a:txBody>
                    <a:bodyPr/>
                    <a:lstStyle/>
                    <a:p>
                      <a:endParaRPr lang="en-US" sz="200" dirty="0">
                        <a:solidFill>
                          <a:srgbClr val="FF0000"/>
                        </a:solidFill>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30287571"/>
                  </a:ext>
                </a:extLst>
              </a:tr>
            </a:tbl>
          </a:graphicData>
        </a:graphic>
      </p:graphicFrame>
    </p:spTree>
    <p:extLst>
      <p:ext uri="{BB962C8B-B14F-4D97-AF65-F5344CB8AC3E}">
        <p14:creationId xmlns:p14="http://schemas.microsoft.com/office/powerpoint/2010/main" val="154212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rectilinear shapes with an area of 18cm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1cm</a:t>
            </a:r>
            <a:r>
              <a:rPr lang="en-GB" sz="2000" b="1" baseline="30000" dirty="0">
                <a:solidFill>
                  <a:schemeClr val="tx1"/>
                </a:solidFill>
                <a:latin typeface="Century Gothic" panose="020B0502020202020204" pitchFamily="34" charset="0"/>
              </a:rPr>
              <a:t>2</a:t>
            </a:r>
          </a:p>
          <a:p>
            <a:pPr algn="ctr"/>
            <a:endParaRPr lang="en-GB" sz="2000" b="1" dirty="0">
              <a:solidFill>
                <a:schemeClr val="tx1"/>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sym typeface="Wingdings" panose="05000000000000000000" pitchFamily="2" charset="2"/>
              </a:rPr>
              <a:t>not to scale</a:t>
            </a:r>
          </a:p>
          <a:p>
            <a:pPr algn="ct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B9EC0A7B-73CA-4C4F-845A-4FAE8359CDC2}"/>
              </a:ext>
            </a:extLst>
          </p:cNvPr>
          <p:cNvGraphicFramePr>
            <a:graphicFrameLocks noGrp="1"/>
          </p:cNvGraphicFramePr>
          <p:nvPr>
            <p:extLst/>
          </p:nvPr>
        </p:nvGraphicFramePr>
        <p:xfrm>
          <a:off x="6209232" y="3025089"/>
          <a:ext cx="1275524" cy="1913286"/>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1938822032"/>
                    </a:ext>
                  </a:extLst>
                </a:gridCol>
                <a:gridCol w="318881">
                  <a:extLst>
                    <a:ext uri="{9D8B030D-6E8A-4147-A177-3AD203B41FA5}">
                      <a16:colId xmlns:a16="http://schemas.microsoft.com/office/drawing/2014/main" val="1386154679"/>
                    </a:ext>
                  </a:extLst>
                </a:gridCol>
                <a:gridCol w="318881">
                  <a:extLst>
                    <a:ext uri="{9D8B030D-6E8A-4147-A177-3AD203B41FA5}">
                      <a16:colId xmlns:a16="http://schemas.microsoft.com/office/drawing/2014/main" val="2648579413"/>
                    </a:ext>
                  </a:extLst>
                </a:gridCol>
                <a:gridCol w="318881">
                  <a:extLst>
                    <a:ext uri="{9D8B030D-6E8A-4147-A177-3AD203B41FA5}">
                      <a16:colId xmlns:a16="http://schemas.microsoft.com/office/drawing/2014/main" val="1548337835"/>
                    </a:ext>
                  </a:extLst>
                </a:gridCol>
              </a:tblGrid>
              <a:tr h="318881">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670092592"/>
                  </a:ext>
                </a:extLst>
              </a:tr>
              <a:tr h="318881">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1063631715"/>
                  </a:ext>
                </a:extLst>
              </a:tr>
              <a:tr h="318881">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1125224722"/>
                  </a:ext>
                </a:extLst>
              </a:tr>
              <a:tr h="318881">
                <a:tc>
                  <a:txBody>
                    <a:bodyPr/>
                    <a:lstStyle/>
                    <a:p>
                      <a:endParaRPr lang="en-US" sz="200"/>
                    </a:p>
                  </a:txBody>
                  <a:tcPr marL="0" marR="0" marT="0" marB="0">
                    <a:lnL w="12700" cmpd="sng">
                      <a:noFill/>
                    </a:lnL>
                    <a:lnR w="12700" cmpd="sng">
                      <a:noFill/>
                    </a:lnR>
                    <a:lnT w="12700" cmpd="sng">
                      <a:noFill/>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4199089994"/>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1806345795"/>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2871533146"/>
                  </a:ext>
                </a:extLst>
              </a:tr>
            </a:tbl>
          </a:graphicData>
        </a:graphic>
      </p:graphicFrame>
      <p:graphicFrame>
        <p:nvGraphicFramePr>
          <p:cNvPr id="9" name="Table 8">
            <a:extLst>
              <a:ext uri="{FF2B5EF4-FFF2-40B4-BE49-F238E27FC236}">
                <a16:creationId xmlns:a16="http://schemas.microsoft.com/office/drawing/2014/main" id="{670D616E-2E71-45AE-8837-9C9199F84F3D}"/>
              </a:ext>
            </a:extLst>
          </p:cNvPr>
          <p:cNvGraphicFramePr>
            <a:graphicFrameLocks noGrp="1"/>
          </p:cNvGraphicFramePr>
          <p:nvPr>
            <p:extLst/>
          </p:nvPr>
        </p:nvGraphicFramePr>
        <p:xfrm>
          <a:off x="1632057" y="1469557"/>
          <a:ext cx="2551048" cy="637762"/>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1654824781"/>
                    </a:ext>
                  </a:extLst>
                </a:gridCol>
                <a:gridCol w="318881">
                  <a:extLst>
                    <a:ext uri="{9D8B030D-6E8A-4147-A177-3AD203B41FA5}">
                      <a16:colId xmlns:a16="http://schemas.microsoft.com/office/drawing/2014/main" val="1667002647"/>
                    </a:ext>
                  </a:extLst>
                </a:gridCol>
                <a:gridCol w="318881">
                  <a:extLst>
                    <a:ext uri="{9D8B030D-6E8A-4147-A177-3AD203B41FA5}">
                      <a16:colId xmlns:a16="http://schemas.microsoft.com/office/drawing/2014/main" val="3820898844"/>
                    </a:ext>
                  </a:extLst>
                </a:gridCol>
                <a:gridCol w="318881">
                  <a:extLst>
                    <a:ext uri="{9D8B030D-6E8A-4147-A177-3AD203B41FA5}">
                      <a16:colId xmlns:a16="http://schemas.microsoft.com/office/drawing/2014/main" val="2348115615"/>
                    </a:ext>
                  </a:extLst>
                </a:gridCol>
                <a:gridCol w="318881">
                  <a:extLst>
                    <a:ext uri="{9D8B030D-6E8A-4147-A177-3AD203B41FA5}">
                      <a16:colId xmlns:a16="http://schemas.microsoft.com/office/drawing/2014/main" val="2484449841"/>
                    </a:ext>
                  </a:extLst>
                </a:gridCol>
                <a:gridCol w="318881">
                  <a:extLst>
                    <a:ext uri="{9D8B030D-6E8A-4147-A177-3AD203B41FA5}">
                      <a16:colId xmlns:a16="http://schemas.microsoft.com/office/drawing/2014/main" val="2380628529"/>
                    </a:ext>
                  </a:extLst>
                </a:gridCol>
              </a:tblGrid>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912589481"/>
                  </a:ext>
                </a:extLst>
              </a:tr>
            </a:tbl>
          </a:graphicData>
        </a:graphic>
      </p:graphicFrame>
      <p:graphicFrame>
        <p:nvGraphicFramePr>
          <p:cNvPr id="10" name="Table 9">
            <a:extLst>
              <a:ext uri="{FF2B5EF4-FFF2-40B4-BE49-F238E27FC236}">
                <a16:creationId xmlns:a16="http://schemas.microsoft.com/office/drawing/2014/main" id="{E7636543-7507-4E30-9F71-3892F06C9FA4}"/>
              </a:ext>
            </a:extLst>
          </p:cNvPr>
          <p:cNvGraphicFramePr>
            <a:graphicFrameLocks noGrp="1"/>
          </p:cNvGraphicFramePr>
          <p:nvPr>
            <p:extLst/>
          </p:nvPr>
        </p:nvGraphicFramePr>
        <p:xfrm>
          <a:off x="5252589" y="1476910"/>
          <a:ext cx="2232167" cy="1275524"/>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3387644487"/>
                    </a:ext>
                  </a:extLst>
                </a:gridCol>
                <a:gridCol w="318881">
                  <a:extLst>
                    <a:ext uri="{9D8B030D-6E8A-4147-A177-3AD203B41FA5}">
                      <a16:colId xmlns:a16="http://schemas.microsoft.com/office/drawing/2014/main" val="1654824781"/>
                    </a:ext>
                  </a:extLst>
                </a:gridCol>
                <a:gridCol w="318881">
                  <a:extLst>
                    <a:ext uri="{9D8B030D-6E8A-4147-A177-3AD203B41FA5}">
                      <a16:colId xmlns:a16="http://schemas.microsoft.com/office/drawing/2014/main" val="1667002647"/>
                    </a:ext>
                  </a:extLst>
                </a:gridCol>
                <a:gridCol w="318881">
                  <a:extLst>
                    <a:ext uri="{9D8B030D-6E8A-4147-A177-3AD203B41FA5}">
                      <a16:colId xmlns:a16="http://schemas.microsoft.com/office/drawing/2014/main" val="3820898844"/>
                    </a:ext>
                  </a:extLst>
                </a:gridCol>
                <a:gridCol w="318881">
                  <a:extLst>
                    <a:ext uri="{9D8B030D-6E8A-4147-A177-3AD203B41FA5}">
                      <a16:colId xmlns:a16="http://schemas.microsoft.com/office/drawing/2014/main" val="2112959005"/>
                    </a:ext>
                  </a:extLst>
                </a:gridCol>
              </a:tblGrid>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912589481"/>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72765701"/>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48677529"/>
                  </a:ext>
                </a:extLst>
              </a:tr>
            </a:tbl>
          </a:graphicData>
        </a:graphic>
      </p:graphicFrame>
      <p:graphicFrame>
        <p:nvGraphicFramePr>
          <p:cNvPr id="11" name="Table 10">
            <a:extLst>
              <a:ext uri="{FF2B5EF4-FFF2-40B4-BE49-F238E27FC236}">
                <a16:creationId xmlns:a16="http://schemas.microsoft.com/office/drawing/2014/main" id="{C2B7053F-50F9-4367-952E-02D106B1BD5F}"/>
              </a:ext>
            </a:extLst>
          </p:cNvPr>
          <p:cNvGraphicFramePr>
            <a:graphicFrameLocks noGrp="1"/>
          </p:cNvGraphicFramePr>
          <p:nvPr>
            <p:extLst/>
          </p:nvPr>
        </p:nvGraphicFramePr>
        <p:xfrm>
          <a:off x="1632057" y="3025089"/>
          <a:ext cx="1275524" cy="1913286"/>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4258186595"/>
                    </a:ext>
                  </a:extLst>
                </a:gridCol>
                <a:gridCol w="318881">
                  <a:extLst>
                    <a:ext uri="{9D8B030D-6E8A-4147-A177-3AD203B41FA5}">
                      <a16:colId xmlns:a16="http://schemas.microsoft.com/office/drawing/2014/main" val="1654824781"/>
                    </a:ext>
                  </a:extLst>
                </a:gridCol>
              </a:tblGrid>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12589481"/>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72765701"/>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48677529"/>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75564787"/>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2983662305"/>
                  </a:ext>
                </a:extLst>
              </a:tr>
            </a:tbl>
          </a:graphicData>
        </a:graphic>
      </p:graphicFrame>
      <p:sp>
        <p:nvSpPr>
          <p:cNvPr id="13" name="TextBox 12">
            <a:extLst>
              <a:ext uri="{FF2B5EF4-FFF2-40B4-BE49-F238E27FC236}">
                <a16:creationId xmlns:a16="http://schemas.microsoft.com/office/drawing/2014/main" id="{43CB6650-A31E-4115-8655-D71BDE4362E3}"/>
              </a:ext>
            </a:extLst>
          </p:cNvPr>
          <p:cNvSpPr txBox="1"/>
          <p:nvPr/>
        </p:nvSpPr>
        <p:spPr>
          <a:xfrm>
            <a:off x="1011462" y="1439465"/>
            <a:ext cx="516696" cy="461665"/>
          </a:xfrm>
          <a:prstGeom prst="rect">
            <a:avLst/>
          </a:prstGeom>
          <a:noFill/>
        </p:spPr>
        <p:txBody>
          <a:bodyPr wrap="square" rtlCol="0" anchor="ctr">
            <a:spAutoFit/>
          </a:bodyPr>
          <a:lstStyle/>
          <a:p>
            <a:pPr algn="ctr"/>
            <a:r>
              <a:rPr lang="en-US" sz="2400" b="1" dirty="0">
                <a:latin typeface="Century Gothic" panose="020B0502020202020204" pitchFamily="34" charset="0"/>
              </a:rPr>
              <a:t>A</a:t>
            </a:r>
          </a:p>
        </p:txBody>
      </p:sp>
      <p:graphicFrame>
        <p:nvGraphicFramePr>
          <p:cNvPr id="20" name="Table 19">
            <a:extLst>
              <a:ext uri="{FF2B5EF4-FFF2-40B4-BE49-F238E27FC236}">
                <a16:creationId xmlns:a16="http://schemas.microsoft.com/office/drawing/2014/main" id="{55441EA2-A5FA-4026-9268-842D327BEDA3}"/>
              </a:ext>
            </a:extLst>
          </p:cNvPr>
          <p:cNvGraphicFramePr>
            <a:graphicFrameLocks noGrp="1"/>
          </p:cNvGraphicFramePr>
          <p:nvPr>
            <p:extLst/>
          </p:nvPr>
        </p:nvGraphicFramePr>
        <p:xfrm>
          <a:off x="3769424" y="3662851"/>
          <a:ext cx="1594405" cy="1275524"/>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687639310"/>
                    </a:ext>
                  </a:extLst>
                </a:gridCol>
                <a:gridCol w="318881">
                  <a:extLst>
                    <a:ext uri="{9D8B030D-6E8A-4147-A177-3AD203B41FA5}">
                      <a16:colId xmlns:a16="http://schemas.microsoft.com/office/drawing/2014/main" val="929144287"/>
                    </a:ext>
                  </a:extLst>
                </a:gridCol>
                <a:gridCol w="318881">
                  <a:extLst>
                    <a:ext uri="{9D8B030D-6E8A-4147-A177-3AD203B41FA5}">
                      <a16:colId xmlns:a16="http://schemas.microsoft.com/office/drawing/2014/main" val="2473942696"/>
                    </a:ext>
                  </a:extLst>
                </a:gridCol>
                <a:gridCol w="318881">
                  <a:extLst>
                    <a:ext uri="{9D8B030D-6E8A-4147-A177-3AD203B41FA5}">
                      <a16:colId xmlns:a16="http://schemas.microsoft.com/office/drawing/2014/main" val="361362765"/>
                    </a:ext>
                  </a:extLst>
                </a:gridCol>
                <a:gridCol w="318881">
                  <a:extLst>
                    <a:ext uri="{9D8B030D-6E8A-4147-A177-3AD203B41FA5}">
                      <a16:colId xmlns:a16="http://schemas.microsoft.com/office/drawing/2014/main" val="1938822032"/>
                    </a:ext>
                  </a:extLst>
                </a:gridCol>
              </a:tblGrid>
              <a:tr h="318881">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mpd="sng">
                      <a:noFill/>
                    </a:lnR>
                    <a:lnT w="12700" cmpd="sng">
                      <a:noFill/>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99089994"/>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1806345795"/>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2871533146"/>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316623700"/>
                  </a:ext>
                </a:extLst>
              </a:tr>
            </a:tbl>
          </a:graphicData>
        </a:graphic>
      </p:graphicFrame>
      <p:sp>
        <p:nvSpPr>
          <p:cNvPr id="22" name="TextBox 21">
            <a:extLst>
              <a:ext uri="{FF2B5EF4-FFF2-40B4-BE49-F238E27FC236}">
                <a16:creationId xmlns:a16="http://schemas.microsoft.com/office/drawing/2014/main" id="{C29A9572-5D23-46E9-8A32-254E7DC8AAC1}"/>
              </a:ext>
            </a:extLst>
          </p:cNvPr>
          <p:cNvSpPr txBox="1"/>
          <p:nvPr/>
        </p:nvSpPr>
        <p:spPr>
          <a:xfrm>
            <a:off x="966858" y="3664903"/>
            <a:ext cx="516696" cy="461665"/>
          </a:xfrm>
          <a:prstGeom prst="rect">
            <a:avLst/>
          </a:prstGeom>
          <a:noFill/>
        </p:spPr>
        <p:txBody>
          <a:bodyPr wrap="square" rtlCol="0" anchor="ctr">
            <a:spAutoFit/>
          </a:bodyPr>
          <a:lstStyle/>
          <a:p>
            <a:pPr algn="ctr"/>
            <a:r>
              <a:rPr lang="en-US" sz="2400" b="1" dirty="0">
                <a:latin typeface="Century Gothic" panose="020B0502020202020204" pitchFamily="34" charset="0"/>
              </a:rPr>
              <a:t>C</a:t>
            </a:r>
          </a:p>
        </p:txBody>
      </p:sp>
      <p:sp>
        <p:nvSpPr>
          <p:cNvPr id="23" name="TextBox 22">
            <a:extLst>
              <a:ext uri="{FF2B5EF4-FFF2-40B4-BE49-F238E27FC236}">
                <a16:creationId xmlns:a16="http://schemas.microsoft.com/office/drawing/2014/main" id="{ADEDA761-3D6B-4D19-85A0-EE0E3400C069}"/>
              </a:ext>
            </a:extLst>
          </p:cNvPr>
          <p:cNvSpPr txBox="1"/>
          <p:nvPr/>
        </p:nvSpPr>
        <p:spPr>
          <a:xfrm>
            <a:off x="4606547" y="1439465"/>
            <a:ext cx="516696" cy="461665"/>
          </a:xfrm>
          <a:prstGeom prst="rect">
            <a:avLst/>
          </a:prstGeom>
          <a:noFill/>
        </p:spPr>
        <p:txBody>
          <a:bodyPr wrap="square" rtlCol="0" anchor="ctr">
            <a:spAutoFit/>
          </a:bodyPr>
          <a:lstStyle/>
          <a:p>
            <a:pPr algn="ctr"/>
            <a:r>
              <a:rPr lang="en-US" sz="2400" b="1" dirty="0">
                <a:latin typeface="Century Gothic" panose="020B0502020202020204" pitchFamily="34" charset="0"/>
              </a:rPr>
              <a:t>B</a:t>
            </a:r>
          </a:p>
        </p:txBody>
      </p:sp>
      <p:sp>
        <p:nvSpPr>
          <p:cNvPr id="24" name="TextBox 23">
            <a:extLst>
              <a:ext uri="{FF2B5EF4-FFF2-40B4-BE49-F238E27FC236}">
                <a16:creationId xmlns:a16="http://schemas.microsoft.com/office/drawing/2014/main" id="{AC003E4F-859A-4295-BA3F-302DABE58993}"/>
              </a:ext>
            </a:extLst>
          </p:cNvPr>
          <p:cNvSpPr txBox="1"/>
          <p:nvPr/>
        </p:nvSpPr>
        <p:spPr>
          <a:xfrm>
            <a:off x="6273141" y="3664903"/>
            <a:ext cx="516696" cy="461665"/>
          </a:xfrm>
          <a:prstGeom prst="rect">
            <a:avLst/>
          </a:prstGeom>
          <a:noFill/>
        </p:spPr>
        <p:txBody>
          <a:bodyPr wrap="square" rtlCol="0" anchor="ctr">
            <a:spAutoFit/>
          </a:bodyPr>
          <a:lstStyle/>
          <a:p>
            <a:pPr algn="ctr"/>
            <a:r>
              <a:rPr lang="en-US" sz="2400" b="1" dirty="0">
                <a:latin typeface="Century Gothic" panose="020B0502020202020204" pitchFamily="34" charset="0"/>
              </a:rPr>
              <a:t>E</a:t>
            </a:r>
          </a:p>
        </p:txBody>
      </p:sp>
      <p:graphicFrame>
        <p:nvGraphicFramePr>
          <p:cNvPr id="27" name="Table 26">
            <a:extLst>
              <a:ext uri="{FF2B5EF4-FFF2-40B4-BE49-F238E27FC236}">
                <a16:creationId xmlns:a16="http://schemas.microsoft.com/office/drawing/2014/main" id="{2925A6AD-CF0C-0B4F-A0C5-E320FC877A6D}"/>
              </a:ext>
            </a:extLst>
          </p:cNvPr>
          <p:cNvGraphicFramePr>
            <a:graphicFrameLocks noGrp="1"/>
          </p:cNvGraphicFramePr>
          <p:nvPr>
            <p:extLst/>
          </p:nvPr>
        </p:nvGraphicFramePr>
        <p:xfrm>
          <a:off x="3769424" y="5395210"/>
          <a:ext cx="318881" cy="345085"/>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160233611"/>
                    </a:ext>
                  </a:extLst>
                </a:gridCol>
              </a:tblGrid>
              <a:tr h="345085">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30287571"/>
                  </a:ext>
                </a:extLst>
              </a:tr>
            </a:tbl>
          </a:graphicData>
        </a:graphic>
      </p:graphicFrame>
      <p:sp>
        <p:nvSpPr>
          <p:cNvPr id="17" name="TextBox 16">
            <a:extLst>
              <a:ext uri="{FF2B5EF4-FFF2-40B4-BE49-F238E27FC236}">
                <a16:creationId xmlns:a16="http://schemas.microsoft.com/office/drawing/2014/main" id="{04EC729C-D459-4143-ACEE-657B5810F290}"/>
              </a:ext>
            </a:extLst>
          </p:cNvPr>
          <p:cNvSpPr txBox="1"/>
          <p:nvPr/>
        </p:nvSpPr>
        <p:spPr>
          <a:xfrm>
            <a:off x="4312663" y="2994997"/>
            <a:ext cx="516696" cy="461665"/>
          </a:xfrm>
          <a:prstGeom prst="rect">
            <a:avLst/>
          </a:prstGeom>
          <a:noFill/>
        </p:spPr>
        <p:txBody>
          <a:bodyPr wrap="square" rtlCol="0" anchor="ctr">
            <a:spAutoFit/>
          </a:bodyPr>
          <a:lstStyle/>
          <a:p>
            <a:pPr algn="ctr"/>
            <a:r>
              <a:rPr lang="en-US" sz="2400" b="1" dirty="0">
                <a:latin typeface="Century Gothic" panose="020B0502020202020204" pitchFamily="34" charset="0"/>
              </a:rPr>
              <a:t>D</a:t>
            </a:r>
          </a:p>
        </p:txBody>
      </p:sp>
    </p:spTree>
    <p:extLst>
      <p:ext uri="{BB962C8B-B14F-4D97-AF65-F5344CB8AC3E}">
        <p14:creationId xmlns:p14="http://schemas.microsoft.com/office/powerpoint/2010/main" val="1562619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rectilinear shapes with an area of 18cm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1cm</a:t>
            </a:r>
            <a:r>
              <a:rPr lang="en-GB" sz="2000" b="1" baseline="30000" dirty="0">
                <a:solidFill>
                  <a:schemeClr val="tx1"/>
                </a:solidFill>
                <a:latin typeface="Century Gothic" panose="020B0502020202020204" pitchFamily="34" charset="0"/>
              </a:rPr>
              <a:t>2</a:t>
            </a:r>
          </a:p>
          <a:p>
            <a:pPr algn="ctr"/>
            <a:endParaRPr lang="en-GB" sz="2000" b="1" dirty="0">
              <a:solidFill>
                <a:schemeClr val="tx1"/>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sym typeface="Wingdings" panose="05000000000000000000" pitchFamily="2" charset="2"/>
              </a:rPr>
              <a:t>not to scale</a:t>
            </a:r>
          </a:p>
          <a:p>
            <a:pPr algn="ct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B9EC0A7B-73CA-4C4F-845A-4FAE8359CDC2}"/>
              </a:ext>
            </a:extLst>
          </p:cNvPr>
          <p:cNvGraphicFramePr>
            <a:graphicFrameLocks noGrp="1"/>
          </p:cNvGraphicFramePr>
          <p:nvPr>
            <p:extLst/>
          </p:nvPr>
        </p:nvGraphicFramePr>
        <p:xfrm>
          <a:off x="6209232" y="3025089"/>
          <a:ext cx="1275524" cy="1913286"/>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1938822032"/>
                    </a:ext>
                  </a:extLst>
                </a:gridCol>
                <a:gridCol w="318881">
                  <a:extLst>
                    <a:ext uri="{9D8B030D-6E8A-4147-A177-3AD203B41FA5}">
                      <a16:colId xmlns:a16="http://schemas.microsoft.com/office/drawing/2014/main" val="1386154679"/>
                    </a:ext>
                  </a:extLst>
                </a:gridCol>
                <a:gridCol w="318881">
                  <a:extLst>
                    <a:ext uri="{9D8B030D-6E8A-4147-A177-3AD203B41FA5}">
                      <a16:colId xmlns:a16="http://schemas.microsoft.com/office/drawing/2014/main" val="2648579413"/>
                    </a:ext>
                  </a:extLst>
                </a:gridCol>
                <a:gridCol w="318881">
                  <a:extLst>
                    <a:ext uri="{9D8B030D-6E8A-4147-A177-3AD203B41FA5}">
                      <a16:colId xmlns:a16="http://schemas.microsoft.com/office/drawing/2014/main" val="1548337835"/>
                    </a:ext>
                  </a:extLst>
                </a:gridCol>
              </a:tblGrid>
              <a:tr h="318881">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670092592"/>
                  </a:ext>
                </a:extLst>
              </a:tr>
              <a:tr h="318881">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1063631715"/>
                  </a:ext>
                </a:extLst>
              </a:tr>
              <a:tr h="318881">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1125224722"/>
                  </a:ext>
                </a:extLst>
              </a:tr>
              <a:tr h="318881">
                <a:tc>
                  <a:txBody>
                    <a:bodyPr/>
                    <a:lstStyle/>
                    <a:p>
                      <a:endParaRPr lang="en-US" sz="200"/>
                    </a:p>
                  </a:txBody>
                  <a:tcPr marL="0" marR="0" marT="0" marB="0">
                    <a:lnL w="12700" cmpd="sng">
                      <a:noFill/>
                    </a:lnL>
                    <a:lnR w="12700" cmpd="sng">
                      <a:noFill/>
                    </a:lnR>
                    <a:lnT w="12700" cmpd="sng">
                      <a:noFill/>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4199089994"/>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1806345795"/>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2871533146"/>
                  </a:ext>
                </a:extLst>
              </a:tr>
            </a:tbl>
          </a:graphicData>
        </a:graphic>
      </p:graphicFrame>
      <p:graphicFrame>
        <p:nvGraphicFramePr>
          <p:cNvPr id="9" name="Table 8">
            <a:extLst>
              <a:ext uri="{FF2B5EF4-FFF2-40B4-BE49-F238E27FC236}">
                <a16:creationId xmlns:a16="http://schemas.microsoft.com/office/drawing/2014/main" id="{670D616E-2E71-45AE-8837-9C9199F84F3D}"/>
              </a:ext>
            </a:extLst>
          </p:cNvPr>
          <p:cNvGraphicFramePr>
            <a:graphicFrameLocks noGrp="1"/>
          </p:cNvGraphicFramePr>
          <p:nvPr>
            <p:extLst/>
          </p:nvPr>
        </p:nvGraphicFramePr>
        <p:xfrm>
          <a:off x="1632057" y="1469557"/>
          <a:ext cx="2551048" cy="637762"/>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1654824781"/>
                    </a:ext>
                  </a:extLst>
                </a:gridCol>
                <a:gridCol w="318881">
                  <a:extLst>
                    <a:ext uri="{9D8B030D-6E8A-4147-A177-3AD203B41FA5}">
                      <a16:colId xmlns:a16="http://schemas.microsoft.com/office/drawing/2014/main" val="1667002647"/>
                    </a:ext>
                  </a:extLst>
                </a:gridCol>
                <a:gridCol w="318881">
                  <a:extLst>
                    <a:ext uri="{9D8B030D-6E8A-4147-A177-3AD203B41FA5}">
                      <a16:colId xmlns:a16="http://schemas.microsoft.com/office/drawing/2014/main" val="3820898844"/>
                    </a:ext>
                  </a:extLst>
                </a:gridCol>
                <a:gridCol w="318881">
                  <a:extLst>
                    <a:ext uri="{9D8B030D-6E8A-4147-A177-3AD203B41FA5}">
                      <a16:colId xmlns:a16="http://schemas.microsoft.com/office/drawing/2014/main" val="2348115615"/>
                    </a:ext>
                  </a:extLst>
                </a:gridCol>
                <a:gridCol w="318881">
                  <a:extLst>
                    <a:ext uri="{9D8B030D-6E8A-4147-A177-3AD203B41FA5}">
                      <a16:colId xmlns:a16="http://schemas.microsoft.com/office/drawing/2014/main" val="2484449841"/>
                    </a:ext>
                  </a:extLst>
                </a:gridCol>
                <a:gridCol w="318881">
                  <a:extLst>
                    <a:ext uri="{9D8B030D-6E8A-4147-A177-3AD203B41FA5}">
                      <a16:colId xmlns:a16="http://schemas.microsoft.com/office/drawing/2014/main" val="2380628529"/>
                    </a:ext>
                  </a:extLst>
                </a:gridCol>
              </a:tblGrid>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912589481"/>
                  </a:ext>
                </a:extLst>
              </a:tr>
            </a:tbl>
          </a:graphicData>
        </a:graphic>
      </p:graphicFrame>
      <p:graphicFrame>
        <p:nvGraphicFramePr>
          <p:cNvPr id="10" name="Table 9">
            <a:extLst>
              <a:ext uri="{FF2B5EF4-FFF2-40B4-BE49-F238E27FC236}">
                <a16:creationId xmlns:a16="http://schemas.microsoft.com/office/drawing/2014/main" id="{E7636543-7507-4E30-9F71-3892F06C9FA4}"/>
              </a:ext>
            </a:extLst>
          </p:cNvPr>
          <p:cNvGraphicFramePr>
            <a:graphicFrameLocks noGrp="1"/>
          </p:cNvGraphicFramePr>
          <p:nvPr>
            <p:extLst/>
          </p:nvPr>
        </p:nvGraphicFramePr>
        <p:xfrm>
          <a:off x="5252589" y="1476910"/>
          <a:ext cx="2232167" cy="1275524"/>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3387644487"/>
                    </a:ext>
                  </a:extLst>
                </a:gridCol>
                <a:gridCol w="318881">
                  <a:extLst>
                    <a:ext uri="{9D8B030D-6E8A-4147-A177-3AD203B41FA5}">
                      <a16:colId xmlns:a16="http://schemas.microsoft.com/office/drawing/2014/main" val="1654824781"/>
                    </a:ext>
                  </a:extLst>
                </a:gridCol>
                <a:gridCol w="318881">
                  <a:extLst>
                    <a:ext uri="{9D8B030D-6E8A-4147-A177-3AD203B41FA5}">
                      <a16:colId xmlns:a16="http://schemas.microsoft.com/office/drawing/2014/main" val="1667002647"/>
                    </a:ext>
                  </a:extLst>
                </a:gridCol>
                <a:gridCol w="318881">
                  <a:extLst>
                    <a:ext uri="{9D8B030D-6E8A-4147-A177-3AD203B41FA5}">
                      <a16:colId xmlns:a16="http://schemas.microsoft.com/office/drawing/2014/main" val="3820898844"/>
                    </a:ext>
                  </a:extLst>
                </a:gridCol>
                <a:gridCol w="318881">
                  <a:extLst>
                    <a:ext uri="{9D8B030D-6E8A-4147-A177-3AD203B41FA5}">
                      <a16:colId xmlns:a16="http://schemas.microsoft.com/office/drawing/2014/main" val="2112959005"/>
                    </a:ext>
                  </a:extLst>
                </a:gridCol>
              </a:tblGrid>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912589481"/>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72765701"/>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48677529"/>
                  </a:ext>
                </a:extLst>
              </a:tr>
            </a:tbl>
          </a:graphicData>
        </a:graphic>
      </p:graphicFrame>
      <p:graphicFrame>
        <p:nvGraphicFramePr>
          <p:cNvPr id="11" name="Table 10">
            <a:extLst>
              <a:ext uri="{FF2B5EF4-FFF2-40B4-BE49-F238E27FC236}">
                <a16:creationId xmlns:a16="http://schemas.microsoft.com/office/drawing/2014/main" id="{C2B7053F-50F9-4367-952E-02D106B1BD5F}"/>
              </a:ext>
            </a:extLst>
          </p:cNvPr>
          <p:cNvGraphicFramePr>
            <a:graphicFrameLocks noGrp="1"/>
          </p:cNvGraphicFramePr>
          <p:nvPr>
            <p:extLst/>
          </p:nvPr>
        </p:nvGraphicFramePr>
        <p:xfrm>
          <a:off x="1632057" y="3025089"/>
          <a:ext cx="1275524" cy="1913286"/>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4258186595"/>
                    </a:ext>
                  </a:extLst>
                </a:gridCol>
                <a:gridCol w="318881">
                  <a:extLst>
                    <a:ext uri="{9D8B030D-6E8A-4147-A177-3AD203B41FA5}">
                      <a16:colId xmlns:a16="http://schemas.microsoft.com/office/drawing/2014/main" val="1654824781"/>
                    </a:ext>
                  </a:extLst>
                </a:gridCol>
              </a:tblGrid>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12589481"/>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72765701"/>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48677529"/>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75564787"/>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2983662305"/>
                  </a:ext>
                </a:extLst>
              </a:tr>
            </a:tbl>
          </a:graphicData>
        </a:graphic>
      </p:graphicFrame>
      <p:sp>
        <p:nvSpPr>
          <p:cNvPr id="13" name="TextBox 12">
            <a:extLst>
              <a:ext uri="{FF2B5EF4-FFF2-40B4-BE49-F238E27FC236}">
                <a16:creationId xmlns:a16="http://schemas.microsoft.com/office/drawing/2014/main" id="{43CB6650-A31E-4115-8655-D71BDE4362E3}"/>
              </a:ext>
            </a:extLst>
          </p:cNvPr>
          <p:cNvSpPr txBox="1"/>
          <p:nvPr/>
        </p:nvSpPr>
        <p:spPr>
          <a:xfrm>
            <a:off x="1011462" y="1439465"/>
            <a:ext cx="516696" cy="461665"/>
          </a:xfrm>
          <a:prstGeom prst="rect">
            <a:avLst/>
          </a:prstGeom>
          <a:noFill/>
        </p:spPr>
        <p:txBody>
          <a:bodyPr wrap="square" rtlCol="0" anchor="ctr">
            <a:spAutoFit/>
          </a:bodyPr>
          <a:lstStyle/>
          <a:p>
            <a:pPr algn="ctr"/>
            <a:r>
              <a:rPr lang="en-US" sz="2400" b="1" dirty="0">
                <a:solidFill>
                  <a:schemeClr val="bg2">
                    <a:lumMod val="75000"/>
                  </a:schemeClr>
                </a:solidFill>
                <a:latin typeface="Century Gothic" panose="020B0502020202020204" pitchFamily="34" charset="0"/>
              </a:rPr>
              <a:t>A</a:t>
            </a:r>
          </a:p>
        </p:txBody>
      </p:sp>
      <p:graphicFrame>
        <p:nvGraphicFramePr>
          <p:cNvPr id="20" name="Table 19">
            <a:extLst>
              <a:ext uri="{FF2B5EF4-FFF2-40B4-BE49-F238E27FC236}">
                <a16:creationId xmlns:a16="http://schemas.microsoft.com/office/drawing/2014/main" id="{55441EA2-A5FA-4026-9268-842D327BEDA3}"/>
              </a:ext>
            </a:extLst>
          </p:cNvPr>
          <p:cNvGraphicFramePr>
            <a:graphicFrameLocks noGrp="1"/>
          </p:cNvGraphicFramePr>
          <p:nvPr>
            <p:extLst/>
          </p:nvPr>
        </p:nvGraphicFramePr>
        <p:xfrm>
          <a:off x="3769424" y="3662851"/>
          <a:ext cx="1594405" cy="1275524"/>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687639310"/>
                    </a:ext>
                  </a:extLst>
                </a:gridCol>
                <a:gridCol w="318881">
                  <a:extLst>
                    <a:ext uri="{9D8B030D-6E8A-4147-A177-3AD203B41FA5}">
                      <a16:colId xmlns:a16="http://schemas.microsoft.com/office/drawing/2014/main" val="929144287"/>
                    </a:ext>
                  </a:extLst>
                </a:gridCol>
                <a:gridCol w="318881">
                  <a:extLst>
                    <a:ext uri="{9D8B030D-6E8A-4147-A177-3AD203B41FA5}">
                      <a16:colId xmlns:a16="http://schemas.microsoft.com/office/drawing/2014/main" val="2473942696"/>
                    </a:ext>
                  </a:extLst>
                </a:gridCol>
                <a:gridCol w="318881">
                  <a:extLst>
                    <a:ext uri="{9D8B030D-6E8A-4147-A177-3AD203B41FA5}">
                      <a16:colId xmlns:a16="http://schemas.microsoft.com/office/drawing/2014/main" val="361362765"/>
                    </a:ext>
                  </a:extLst>
                </a:gridCol>
                <a:gridCol w="318881">
                  <a:extLst>
                    <a:ext uri="{9D8B030D-6E8A-4147-A177-3AD203B41FA5}">
                      <a16:colId xmlns:a16="http://schemas.microsoft.com/office/drawing/2014/main" val="1938822032"/>
                    </a:ext>
                  </a:extLst>
                </a:gridCol>
              </a:tblGrid>
              <a:tr h="318881">
                <a:tc>
                  <a:txBody>
                    <a:bodyPr/>
                    <a:lstStyle/>
                    <a:p>
                      <a:endParaRPr lang="en-US" sz="200" dirty="0"/>
                    </a:p>
                  </a:txBody>
                  <a:tcPr marL="0" marR="0" marT="0" marB="0">
                    <a:lnL w="12700" cmpd="sng">
                      <a:noFill/>
                    </a:lnL>
                    <a:lnR w="12700" cap="flat" cmpd="sng" algn="ctr">
                      <a:solidFill>
                        <a:srgbClr val="00B050"/>
                      </a:solidFill>
                      <a:prstDash val="solid"/>
                      <a:round/>
                      <a:headEnd type="none" w="med" len="med"/>
                      <a:tailEnd type="none" w="med" len="med"/>
                    </a:lnR>
                    <a:lnT w="12700" cmpd="sng">
                      <a:noFill/>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mpd="sng">
                      <a:noFill/>
                    </a:lnR>
                    <a:lnT w="12700" cmpd="sng">
                      <a:noFill/>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99089994"/>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1806345795"/>
                  </a:ext>
                </a:extLst>
              </a:tr>
              <a:tr h="318881">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2871533146"/>
                  </a:ext>
                </a:extLst>
              </a:tr>
              <a:tr h="318881">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solidFill>
                      <a:schemeClr val="bg1"/>
                    </a:solidFill>
                  </a:tcPr>
                </a:tc>
                <a:extLst>
                  <a:ext uri="{0D108BD9-81ED-4DB2-BD59-A6C34878D82A}">
                    <a16:rowId xmlns:a16="http://schemas.microsoft.com/office/drawing/2014/main" val="3316623700"/>
                  </a:ext>
                </a:extLst>
              </a:tr>
            </a:tbl>
          </a:graphicData>
        </a:graphic>
      </p:graphicFrame>
      <p:sp>
        <p:nvSpPr>
          <p:cNvPr id="21" name="TextBox 20">
            <a:extLst>
              <a:ext uri="{FF2B5EF4-FFF2-40B4-BE49-F238E27FC236}">
                <a16:creationId xmlns:a16="http://schemas.microsoft.com/office/drawing/2014/main" id="{4E5A82AF-D4F1-4848-AB6F-DDF790B3146F}"/>
              </a:ext>
            </a:extLst>
          </p:cNvPr>
          <p:cNvSpPr txBox="1"/>
          <p:nvPr/>
        </p:nvSpPr>
        <p:spPr>
          <a:xfrm>
            <a:off x="4312663" y="2994997"/>
            <a:ext cx="516696" cy="461665"/>
          </a:xfrm>
          <a:prstGeom prst="rect">
            <a:avLst/>
          </a:prstGeom>
          <a:noFill/>
        </p:spPr>
        <p:txBody>
          <a:bodyPr wrap="square" rtlCol="0" anchor="ctr">
            <a:spAutoFit/>
          </a:bodyPr>
          <a:lstStyle/>
          <a:p>
            <a:pPr algn="ctr"/>
            <a:r>
              <a:rPr lang="en-US" sz="2400" b="1" dirty="0">
                <a:solidFill>
                  <a:srgbClr val="FF0000"/>
                </a:solidFill>
                <a:latin typeface="Century Gothic" panose="020B0502020202020204" pitchFamily="34" charset="0"/>
              </a:rPr>
              <a:t>D</a:t>
            </a:r>
          </a:p>
        </p:txBody>
      </p:sp>
      <p:sp>
        <p:nvSpPr>
          <p:cNvPr id="22" name="TextBox 21">
            <a:extLst>
              <a:ext uri="{FF2B5EF4-FFF2-40B4-BE49-F238E27FC236}">
                <a16:creationId xmlns:a16="http://schemas.microsoft.com/office/drawing/2014/main" id="{C29A9572-5D23-46E9-8A32-254E7DC8AAC1}"/>
              </a:ext>
            </a:extLst>
          </p:cNvPr>
          <p:cNvSpPr txBox="1"/>
          <p:nvPr/>
        </p:nvSpPr>
        <p:spPr>
          <a:xfrm>
            <a:off x="966858" y="3664903"/>
            <a:ext cx="516696" cy="461665"/>
          </a:xfrm>
          <a:prstGeom prst="rect">
            <a:avLst/>
          </a:prstGeom>
          <a:noFill/>
        </p:spPr>
        <p:txBody>
          <a:bodyPr wrap="square" rtlCol="0" anchor="ctr">
            <a:spAutoFit/>
          </a:bodyPr>
          <a:lstStyle/>
          <a:p>
            <a:pPr algn="ctr"/>
            <a:r>
              <a:rPr lang="en-US" sz="2400" b="1" dirty="0">
                <a:solidFill>
                  <a:srgbClr val="FF0000"/>
                </a:solidFill>
                <a:latin typeface="Century Gothic" panose="020B0502020202020204" pitchFamily="34" charset="0"/>
              </a:rPr>
              <a:t>C</a:t>
            </a:r>
          </a:p>
        </p:txBody>
      </p:sp>
      <p:sp>
        <p:nvSpPr>
          <p:cNvPr id="24" name="TextBox 23">
            <a:extLst>
              <a:ext uri="{FF2B5EF4-FFF2-40B4-BE49-F238E27FC236}">
                <a16:creationId xmlns:a16="http://schemas.microsoft.com/office/drawing/2014/main" id="{AC003E4F-859A-4295-BA3F-302DABE58993}"/>
              </a:ext>
            </a:extLst>
          </p:cNvPr>
          <p:cNvSpPr txBox="1"/>
          <p:nvPr/>
        </p:nvSpPr>
        <p:spPr>
          <a:xfrm>
            <a:off x="6273141" y="3664903"/>
            <a:ext cx="516696" cy="461665"/>
          </a:xfrm>
          <a:prstGeom prst="rect">
            <a:avLst/>
          </a:prstGeom>
          <a:noFill/>
        </p:spPr>
        <p:txBody>
          <a:bodyPr wrap="square" rtlCol="0" anchor="ctr">
            <a:spAutoFit/>
          </a:bodyPr>
          <a:lstStyle/>
          <a:p>
            <a:pPr algn="ctr"/>
            <a:r>
              <a:rPr lang="en-US" sz="2400" b="1" dirty="0">
                <a:solidFill>
                  <a:schemeClr val="bg2">
                    <a:lumMod val="75000"/>
                  </a:schemeClr>
                </a:solidFill>
                <a:latin typeface="Century Gothic" panose="020B0502020202020204" pitchFamily="34" charset="0"/>
              </a:rPr>
              <a:t>E</a:t>
            </a:r>
          </a:p>
        </p:txBody>
      </p:sp>
      <p:sp>
        <p:nvSpPr>
          <p:cNvPr id="2" name="Oval 1">
            <a:extLst>
              <a:ext uri="{FF2B5EF4-FFF2-40B4-BE49-F238E27FC236}">
                <a16:creationId xmlns:a16="http://schemas.microsoft.com/office/drawing/2014/main" id="{64F8E378-C080-4FD4-A811-60431523BD56}"/>
              </a:ext>
            </a:extLst>
          </p:cNvPr>
          <p:cNvSpPr/>
          <p:nvPr/>
        </p:nvSpPr>
        <p:spPr>
          <a:xfrm>
            <a:off x="4566626" y="1401034"/>
            <a:ext cx="576000" cy="57413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7" name="Table 26">
            <a:extLst>
              <a:ext uri="{FF2B5EF4-FFF2-40B4-BE49-F238E27FC236}">
                <a16:creationId xmlns:a16="http://schemas.microsoft.com/office/drawing/2014/main" id="{2925A6AD-CF0C-0B4F-A0C5-E320FC877A6D}"/>
              </a:ext>
            </a:extLst>
          </p:cNvPr>
          <p:cNvGraphicFramePr>
            <a:graphicFrameLocks noGrp="1"/>
          </p:cNvGraphicFramePr>
          <p:nvPr>
            <p:extLst/>
          </p:nvPr>
        </p:nvGraphicFramePr>
        <p:xfrm>
          <a:off x="3769424" y="5395210"/>
          <a:ext cx="318881" cy="345085"/>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160233611"/>
                    </a:ext>
                  </a:extLst>
                </a:gridCol>
              </a:tblGrid>
              <a:tr h="345085">
                <a:tc>
                  <a:txBody>
                    <a:bodyPr/>
                    <a:lstStyle/>
                    <a:p>
                      <a:endParaRPr lang="en-US" sz="200" dirty="0"/>
                    </a:p>
                  </a:txBody>
                  <a:tcPr marL="0" marR="0" marT="0" marB="0">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30287571"/>
                  </a:ext>
                </a:extLst>
              </a:tr>
            </a:tbl>
          </a:graphicData>
        </a:graphic>
      </p:graphicFrame>
      <p:sp>
        <p:nvSpPr>
          <p:cNvPr id="28" name="Oval 27">
            <a:extLst>
              <a:ext uri="{FF2B5EF4-FFF2-40B4-BE49-F238E27FC236}">
                <a16:creationId xmlns:a16="http://schemas.microsoft.com/office/drawing/2014/main" id="{5E8DD4D5-05E6-5342-99F3-00D40974F98D}"/>
              </a:ext>
            </a:extLst>
          </p:cNvPr>
          <p:cNvSpPr/>
          <p:nvPr/>
        </p:nvSpPr>
        <p:spPr>
          <a:xfrm>
            <a:off x="4278626" y="2978040"/>
            <a:ext cx="576000" cy="57413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0A72B1B4-3169-834B-892B-26328BEF253B}"/>
              </a:ext>
            </a:extLst>
          </p:cNvPr>
          <p:cNvSpPr/>
          <p:nvPr/>
        </p:nvSpPr>
        <p:spPr>
          <a:xfrm>
            <a:off x="941291" y="3626143"/>
            <a:ext cx="576000" cy="57413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1CBDD920-231C-4ABA-9B4E-5C52C5738AE4}"/>
              </a:ext>
            </a:extLst>
          </p:cNvPr>
          <p:cNvSpPr txBox="1"/>
          <p:nvPr/>
        </p:nvSpPr>
        <p:spPr>
          <a:xfrm>
            <a:off x="4606547" y="1439465"/>
            <a:ext cx="516696" cy="461665"/>
          </a:xfrm>
          <a:prstGeom prst="rect">
            <a:avLst/>
          </a:prstGeom>
          <a:noFill/>
        </p:spPr>
        <p:txBody>
          <a:bodyPr wrap="square" rtlCol="0" anchor="ctr">
            <a:spAutoFit/>
          </a:bodyPr>
          <a:lstStyle/>
          <a:p>
            <a:pPr algn="ctr"/>
            <a:r>
              <a:rPr lang="en-US" sz="2400" b="1" dirty="0">
                <a:solidFill>
                  <a:srgbClr val="FF0000"/>
                </a:solidFill>
                <a:latin typeface="Century Gothic" panose="020B0502020202020204" pitchFamily="34" charset="0"/>
              </a:rPr>
              <a:t>B</a:t>
            </a:r>
          </a:p>
        </p:txBody>
      </p:sp>
    </p:spTree>
    <p:extLst>
      <p:ext uri="{BB962C8B-B14F-4D97-AF65-F5344CB8AC3E}">
        <p14:creationId xmlns:p14="http://schemas.microsoft.com/office/powerpoint/2010/main" val="14320523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Draw a different rectilinear shape to the one below with the same area.</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sym typeface="Wingdings" panose="05000000000000000000" pitchFamily="2" charset="2"/>
              </a:rPr>
              <a:t>not to scale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CA8854B2-D7EC-42C9-BB33-C5986C59D654}"/>
              </a:ext>
            </a:extLst>
          </p:cNvPr>
          <p:cNvGraphicFramePr>
            <a:graphicFrameLocks noGrp="1"/>
          </p:cNvGraphicFramePr>
          <p:nvPr>
            <p:extLst>
              <p:ext uri="{D42A27DB-BD31-4B8C-83A1-F6EECF244321}">
                <p14:modId xmlns:p14="http://schemas.microsoft.com/office/powerpoint/2010/main" val="1499450471"/>
              </p:ext>
            </p:extLst>
          </p:nvPr>
        </p:nvGraphicFramePr>
        <p:xfrm>
          <a:off x="3134520" y="1769398"/>
          <a:ext cx="2863800" cy="1774800"/>
        </p:xfrm>
        <a:graphic>
          <a:graphicData uri="http://schemas.openxmlformats.org/drawingml/2006/table">
            <a:tbl>
              <a:tblPr firstRow="1" bandRow="1">
                <a:tableStyleId>{5940675A-B579-460E-94D1-54222C63F5DA}</a:tableStyleId>
              </a:tblPr>
              <a:tblGrid>
                <a:gridCol w="479160">
                  <a:extLst>
                    <a:ext uri="{9D8B030D-6E8A-4147-A177-3AD203B41FA5}">
                      <a16:colId xmlns:a16="http://schemas.microsoft.com/office/drawing/2014/main" val="3559798177"/>
                    </a:ext>
                  </a:extLst>
                </a:gridCol>
                <a:gridCol w="479160">
                  <a:extLst>
                    <a:ext uri="{9D8B030D-6E8A-4147-A177-3AD203B41FA5}">
                      <a16:colId xmlns:a16="http://schemas.microsoft.com/office/drawing/2014/main" val="1809804386"/>
                    </a:ext>
                  </a:extLst>
                </a:gridCol>
                <a:gridCol w="479160">
                  <a:extLst>
                    <a:ext uri="{9D8B030D-6E8A-4147-A177-3AD203B41FA5}">
                      <a16:colId xmlns:a16="http://schemas.microsoft.com/office/drawing/2014/main" val="1654824781"/>
                    </a:ext>
                  </a:extLst>
                </a:gridCol>
                <a:gridCol w="468000">
                  <a:extLst>
                    <a:ext uri="{9D8B030D-6E8A-4147-A177-3AD203B41FA5}">
                      <a16:colId xmlns:a16="http://schemas.microsoft.com/office/drawing/2014/main" val="1667002647"/>
                    </a:ext>
                  </a:extLst>
                </a:gridCol>
                <a:gridCol w="479160">
                  <a:extLst>
                    <a:ext uri="{9D8B030D-6E8A-4147-A177-3AD203B41FA5}">
                      <a16:colId xmlns:a16="http://schemas.microsoft.com/office/drawing/2014/main" val="3820898844"/>
                    </a:ext>
                  </a:extLst>
                </a:gridCol>
                <a:gridCol w="479160">
                  <a:extLst>
                    <a:ext uri="{9D8B030D-6E8A-4147-A177-3AD203B41FA5}">
                      <a16:colId xmlns:a16="http://schemas.microsoft.com/office/drawing/2014/main" val="2348115615"/>
                    </a:ext>
                  </a:extLst>
                </a:gridCol>
              </a:tblGrid>
              <a:tr h="435600">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mpd="sng">
                      <a:noFill/>
                    </a:lnR>
                    <a:lnT w="12700" cmpd="sng">
                      <a:noFill/>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63894729"/>
                  </a:ext>
                </a:extLst>
              </a:tr>
              <a:tr h="435600">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2589481"/>
                  </a:ext>
                </a:extLst>
              </a:tr>
              <a:tr h="435600">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72765701"/>
                  </a:ext>
                </a:extLst>
              </a:tr>
              <a:tr h="468000">
                <a:tc>
                  <a:txBody>
                    <a:bodyPr/>
                    <a:lstStyle/>
                    <a:p>
                      <a:endParaRPr lang="en-US" sz="200" dirty="0"/>
                    </a:p>
                  </a:txBody>
                  <a:tcPr marL="0" marR="0" marT="0" marB="0">
                    <a:lnL w="12700" cmpd="sng">
                      <a:noFill/>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48677529"/>
                  </a:ext>
                </a:extLst>
              </a:tr>
            </a:tbl>
          </a:graphicData>
        </a:graphic>
      </p:graphicFrame>
      <p:graphicFrame>
        <p:nvGraphicFramePr>
          <p:cNvPr id="9" name="Table 8">
            <a:extLst>
              <a:ext uri="{FF2B5EF4-FFF2-40B4-BE49-F238E27FC236}">
                <a16:creationId xmlns:a16="http://schemas.microsoft.com/office/drawing/2014/main" id="{489E7E28-3A8E-41F9-9D23-649073051118}"/>
              </a:ext>
            </a:extLst>
          </p:cNvPr>
          <p:cNvGraphicFramePr>
            <a:graphicFrameLocks noGrp="1"/>
          </p:cNvGraphicFramePr>
          <p:nvPr>
            <p:extLst>
              <p:ext uri="{D42A27DB-BD31-4B8C-83A1-F6EECF244321}">
                <p14:modId xmlns:p14="http://schemas.microsoft.com/office/powerpoint/2010/main" val="1753270847"/>
              </p:ext>
            </p:extLst>
          </p:nvPr>
        </p:nvGraphicFramePr>
        <p:xfrm>
          <a:off x="1350688" y="1735945"/>
          <a:ext cx="479160" cy="445922"/>
        </p:xfrm>
        <a:graphic>
          <a:graphicData uri="http://schemas.openxmlformats.org/drawingml/2006/table">
            <a:tbl>
              <a:tblPr firstRow="1" bandRow="1">
                <a:tableStyleId>{5940675A-B579-460E-94D1-54222C63F5DA}</a:tableStyleId>
              </a:tblPr>
              <a:tblGrid>
                <a:gridCol w="479160">
                  <a:extLst>
                    <a:ext uri="{9D8B030D-6E8A-4147-A177-3AD203B41FA5}">
                      <a16:colId xmlns:a16="http://schemas.microsoft.com/office/drawing/2014/main" val="2513848262"/>
                    </a:ext>
                  </a:extLst>
                </a:gridCol>
              </a:tblGrid>
              <a:tr h="445922">
                <a:tc>
                  <a:txBody>
                    <a:bodyPr/>
                    <a:lstStyle/>
                    <a:p>
                      <a:pPr algn="l"/>
                      <a:endParaRPr lang="en-US" sz="2200" dirty="0"/>
                    </a:p>
                  </a:txBody>
                  <a:tcPr marL="121706" marR="121706" marT="55321" marB="55321">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extLst>
                  <a:ext uri="{0D108BD9-81ED-4DB2-BD59-A6C34878D82A}">
                    <a16:rowId xmlns:a16="http://schemas.microsoft.com/office/drawing/2014/main" val="3221217521"/>
                  </a:ext>
                </a:extLst>
              </a:tr>
            </a:tbl>
          </a:graphicData>
        </a:graphic>
      </p:graphicFrame>
    </p:spTree>
    <p:extLst>
      <p:ext uri="{BB962C8B-B14F-4D97-AF65-F5344CB8AC3E}">
        <p14:creationId xmlns:p14="http://schemas.microsoft.com/office/powerpoint/2010/main" val="2640538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Draw a different rectilinear shape to the one below with the same area.</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 </a:t>
            </a:r>
          </a:p>
          <a:p>
            <a:pPr algn="ctr"/>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Any rectilinear shape with an area of 20cm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a:t>
            </a:r>
            <a:r>
              <a:rPr lang="en-GB" sz="2000" b="1" baseline="30000" dirty="0">
                <a:solidFill>
                  <a:srgbClr val="FF0000"/>
                </a:solidFill>
                <a:latin typeface="Century Gothic" panose="020B0502020202020204" pitchFamily="34" charset="0"/>
              </a:rPr>
              <a:t> </a:t>
            </a:r>
          </a:p>
          <a:p>
            <a:pPr algn="ctr"/>
            <a:r>
              <a:rPr lang="en-GB" sz="2000" b="1" dirty="0">
                <a:solidFill>
                  <a:srgbClr val="FF0000"/>
                </a:solidFill>
                <a:latin typeface="Century Gothic" panose="020B0502020202020204" pitchFamily="34" charset="0"/>
              </a:rPr>
              <a:t>for example:</a:t>
            </a:r>
          </a:p>
          <a:p>
            <a:pPr algn="ctr"/>
            <a:endParaRPr lang="en-GB" sz="2000" b="1" dirty="0">
              <a:solidFill>
                <a:srgbClr val="FF0000"/>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endParaRPr lang="en-GB" sz="2000" b="1" i="1" dirty="0">
              <a:solidFill>
                <a:schemeClr val="bg1">
                  <a:lumMod val="50000"/>
                </a:schemeClr>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to scale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1" name="Table 10">
            <a:extLst>
              <a:ext uri="{FF2B5EF4-FFF2-40B4-BE49-F238E27FC236}">
                <a16:creationId xmlns:a16="http://schemas.microsoft.com/office/drawing/2014/main" id="{CE72DD05-259F-4A41-9970-3DC285611817}"/>
              </a:ext>
            </a:extLst>
          </p:cNvPr>
          <p:cNvGraphicFramePr>
            <a:graphicFrameLocks noGrp="1"/>
          </p:cNvGraphicFramePr>
          <p:nvPr>
            <p:extLst>
              <p:ext uri="{D42A27DB-BD31-4B8C-83A1-F6EECF244321}">
                <p14:modId xmlns:p14="http://schemas.microsoft.com/office/powerpoint/2010/main" val="1228525161"/>
              </p:ext>
            </p:extLst>
          </p:nvPr>
        </p:nvGraphicFramePr>
        <p:xfrm>
          <a:off x="2694420" y="4508995"/>
          <a:ext cx="3744000" cy="140400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3559798177"/>
                    </a:ext>
                  </a:extLst>
                </a:gridCol>
                <a:gridCol w="468000">
                  <a:extLst>
                    <a:ext uri="{9D8B030D-6E8A-4147-A177-3AD203B41FA5}">
                      <a16:colId xmlns:a16="http://schemas.microsoft.com/office/drawing/2014/main" val="1809804386"/>
                    </a:ext>
                  </a:extLst>
                </a:gridCol>
                <a:gridCol w="468000">
                  <a:extLst>
                    <a:ext uri="{9D8B030D-6E8A-4147-A177-3AD203B41FA5}">
                      <a16:colId xmlns:a16="http://schemas.microsoft.com/office/drawing/2014/main" val="1654824781"/>
                    </a:ext>
                  </a:extLst>
                </a:gridCol>
                <a:gridCol w="468000">
                  <a:extLst>
                    <a:ext uri="{9D8B030D-6E8A-4147-A177-3AD203B41FA5}">
                      <a16:colId xmlns:a16="http://schemas.microsoft.com/office/drawing/2014/main" val="1667002647"/>
                    </a:ext>
                  </a:extLst>
                </a:gridCol>
                <a:gridCol w="468000">
                  <a:extLst>
                    <a:ext uri="{9D8B030D-6E8A-4147-A177-3AD203B41FA5}">
                      <a16:colId xmlns:a16="http://schemas.microsoft.com/office/drawing/2014/main" val="3820898844"/>
                    </a:ext>
                  </a:extLst>
                </a:gridCol>
                <a:gridCol w="468000">
                  <a:extLst>
                    <a:ext uri="{9D8B030D-6E8A-4147-A177-3AD203B41FA5}">
                      <a16:colId xmlns:a16="http://schemas.microsoft.com/office/drawing/2014/main" val="2348115615"/>
                    </a:ext>
                  </a:extLst>
                </a:gridCol>
                <a:gridCol w="468000">
                  <a:extLst>
                    <a:ext uri="{9D8B030D-6E8A-4147-A177-3AD203B41FA5}">
                      <a16:colId xmlns:a16="http://schemas.microsoft.com/office/drawing/2014/main" val="929991017"/>
                    </a:ext>
                  </a:extLst>
                </a:gridCol>
                <a:gridCol w="468000">
                  <a:extLst>
                    <a:ext uri="{9D8B030D-6E8A-4147-A177-3AD203B41FA5}">
                      <a16:colId xmlns:a16="http://schemas.microsoft.com/office/drawing/2014/main" val="1723744875"/>
                    </a:ext>
                  </a:extLst>
                </a:gridCol>
              </a:tblGrid>
              <a:tr h="468000">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3894729"/>
                  </a:ext>
                </a:extLst>
              </a:tr>
              <a:tr h="468000">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2589481"/>
                  </a:ext>
                </a:extLst>
              </a:tr>
              <a:tr h="468000">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72765701"/>
                  </a:ext>
                </a:extLst>
              </a:tr>
            </a:tbl>
          </a:graphicData>
        </a:graphic>
      </p:graphicFrame>
      <p:graphicFrame>
        <p:nvGraphicFramePr>
          <p:cNvPr id="12" name="Table 11">
            <a:extLst>
              <a:ext uri="{FF2B5EF4-FFF2-40B4-BE49-F238E27FC236}">
                <a16:creationId xmlns:a16="http://schemas.microsoft.com/office/drawing/2014/main" id="{42E2D3D3-3E77-914C-8A45-57E14ABFD0A4}"/>
              </a:ext>
            </a:extLst>
          </p:cNvPr>
          <p:cNvGraphicFramePr>
            <a:graphicFrameLocks noGrp="1"/>
          </p:cNvGraphicFramePr>
          <p:nvPr>
            <p:extLst>
              <p:ext uri="{D42A27DB-BD31-4B8C-83A1-F6EECF244321}">
                <p14:modId xmlns:p14="http://schemas.microsoft.com/office/powerpoint/2010/main" val="3901565646"/>
              </p:ext>
            </p:extLst>
          </p:nvPr>
        </p:nvGraphicFramePr>
        <p:xfrm>
          <a:off x="3134520" y="1769398"/>
          <a:ext cx="2863800" cy="1774800"/>
        </p:xfrm>
        <a:graphic>
          <a:graphicData uri="http://schemas.openxmlformats.org/drawingml/2006/table">
            <a:tbl>
              <a:tblPr firstRow="1" bandRow="1">
                <a:tableStyleId>{5940675A-B579-460E-94D1-54222C63F5DA}</a:tableStyleId>
              </a:tblPr>
              <a:tblGrid>
                <a:gridCol w="479160">
                  <a:extLst>
                    <a:ext uri="{9D8B030D-6E8A-4147-A177-3AD203B41FA5}">
                      <a16:colId xmlns:a16="http://schemas.microsoft.com/office/drawing/2014/main" val="3559798177"/>
                    </a:ext>
                  </a:extLst>
                </a:gridCol>
                <a:gridCol w="479160">
                  <a:extLst>
                    <a:ext uri="{9D8B030D-6E8A-4147-A177-3AD203B41FA5}">
                      <a16:colId xmlns:a16="http://schemas.microsoft.com/office/drawing/2014/main" val="1809804386"/>
                    </a:ext>
                  </a:extLst>
                </a:gridCol>
                <a:gridCol w="479160">
                  <a:extLst>
                    <a:ext uri="{9D8B030D-6E8A-4147-A177-3AD203B41FA5}">
                      <a16:colId xmlns:a16="http://schemas.microsoft.com/office/drawing/2014/main" val="1654824781"/>
                    </a:ext>
                  </a:extLst>
                </a:gridCol>
                <a:gridCol w="468000">
                  <a:extLst>
                    <a:ext uri="{9D8B030D-6E8A-4147-A177-3AD203B41FA5}">
                      <a16:colId xmlns:a16="http://schemas.microsoft.com/office/drawing/2014/main" val="1667002647"/>
                    </a:ext>
                  </a:extLst>
                </a:gridCol>
                <a:gridCol w="479160">
                  <a:extLst>
                    <a:ext uri="{9D8B030D-6E8A-4147-A177-3AD203B41FA5}">
                      <a16:colId xmlns:a16="http://schemas.microsoft.com/office/drawing/2014/main" val="3820898844"/>
                    </a:ext>
                  </a:extLst>
                </a:gridCol>
                <a:gridCol w="479160">
                  <a:extLst>
                    <a:ext uri="{9D8B030D-6E8A-4147-A177-3AD203B41FA5}">
                      <a16:colId xmlns:a16="http://schemas.microsoft.com/office/drawing/2014/main" val="2348115615"/>
                    </a:ext>
                  </a:extLst>
                </a:gridCol>
              </a:tblGrid>
              <a:tr h="435600">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mpd="sng">
                      <a:noFill/>
                    </a:lnR>
                    <a:lnT w="12700" cmpd="sng">
                      <a:noFill/>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63894729"/>
                  </a:ext>
                </a:extLst>
              </a:tr>
              <a:tr h="435600">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2589481"/>
                  </a:ext>
                </a:extLst>
              </a:tr>
              <a:tr h="435600">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72765701"/>
                  </a:ext>
                </a:extLst>
              </a:tr>
              <a:tr h="468000">
                <a:tc>
                  <a:txBody>
                    <a:bodyPr/>
                    <a:lstStyle/>
                    <a:p>
                      <a:endParaRPr lang="en-US" sz="200" dirty="0"/>
                    </a:p>
                  </a:txBody>
                  <a:tcPr marL="0" marR="0" marT="0" marB="0">
                    <a:lnL w="12700" cmpd="sng">
                      <a:noFill/>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ap="flat" cmpd="sng" algn="ctr">
                      <a:solidFill>
                        <a:srgbClr val="FF2F92"/>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48677529"/>
                  </a:ext>
                </a:extLst>
              </a:tr>
            </a:tbl>
          </a:graphicData>
        </a:graphic>
      </p:graphicFrame>
      <p:graphicFrame>
        <p:nvGraphicFramePr>
          <p:cNvPr id="13" name="Table 12">
            <a:extLst>
              <a:ext uri="{FF2B5EF4-FFF2-40B4-BE49-F238E27FC236}">
                <a16:creationId xmlns:a16="http://schemas.microsoft.com/office/drawing/2014/main" id="{3EA09FC9-6D5B-E045-821D-35897C45D079}"/>
              </a:ext>
            </a:extLst>
          </p:cNvPr>
          <p:cNvGraphicFramePr>
            <a:graphicFrameLocks noGrp="1"/>
          </p:cNvGraphicFramePr>
          <p:nvPr>
            <p:extLst>
              <p:ext uri="{D42A27DB-BD31-4B8C-83A1-F6EECF244321}">
                <p14:modId xmlns:p14="http://schemas.microsoft.com/office/powerpoint/2010/main" val="3422753496"/>
              </p:ext>
            </p:extLst>
          </p:nvPr>
        </p:nvGraphicFramePr>
        <p:xfrm>
          <a:off x="1350688" y="1735945"/>
          <a:ext cx="479160" cy="445922"/>
        </p:xfrm>
        <a:graphic>
          <a:graphicData uri="http://schemas.openxmlformats.org/drawingml/2006/table">
            <a:tbl>
              <a:tblPr firstRow="1" bandRow="1">
                <a:tableStyleId>{5940675A-B579-460E-94D1-54222C63F5DA}</a:tableStyleId>
              </a:tblPr>
              <a:tblGrid>
                <a:gridCol w="479160">
                  <a:extLst>
                    <a:ext uri="{9D8B030D-6E8A-4147-A177-3AD203B41FA5}">
                      <a16:colId xmlns:a16="http://schemas.microsoft.com/office/drawing/2014/main" val="2513848262"/>
                    </a:ext>
                  </a:extLst>
                </a:gridCol>
              </a:tblGrid>
              <a:tr h="445922">
                <a:tc>
                  <a:txBody>
                    <a:bodyPr/>
                    <a:lstStyle/>
                    <a:p>
                      <a:pPr algn="l"/>
                      <a:endParaRPr lang="en-US" sz="2200" dirty="0"/>
                    </a:p>
                  </a:txBody>
                  <a:tcPr marL="121706" marR="121706" marT="55321" marB="55321">
                    <a:lnL w="12700" cap="flat" cmpd="sng" algn="ctr">
                      <a:solidFill>
                        <a:srgbClr val="FF2F92"/>
                      </a:solidFill>
                      <a:prstDash val="solid"/>
                      <a:round/>
                      <a:headEnd type="none" w="med" len="med"/>
                      <a:tailEnd type="none" w="med" len="med"/>
                    </a:lnL>
                    <a:lnR w="12700" cap="flat" cmpd="sng" algn="ctr">
                      <a:solidFill>
                        <a:srgbClr val="FF2F92"/>
                      </a:solidFill>
                      <a:prstDash val="solid"/>
                      <a:round/>
                      <a:headEnd type="none" w="med" len="med"/>
                      <a:tailEnd type="none" w="med" len="med"/>
                    </a:lnR>
                    <a:lnT w="12700" cap="flat" cmpd="sng" algn="ctr">
                      <a:solidFill>
                        <a:srgbClr val="FF2F92"/>
                      </a:solidFill>
                      <a:prstDash val="solid"/>
                      <a:round/>
                      <a:headEnd type="none" w="med" len="med"/>
                      <a:tailEnd type="none" w="med" len="med"/>
                    </a:lnT>
                    <a:lnB w="12700" cap="flat" cmpd="sng" algn="ctr">
                      <a:solidFill>
                        <a:srgbClr val="FF2F92"/>
                      </a:solidFill>
                      <a:prstDash val="solid"/>
                      <a:round/>
                      <a:headEnd type="none" w="med" len="med"/>
                      <a:tailEnd type="none" w="med" len="med"/>
                    </a:lnB>
                    <a:solidFill>
                      <a:schemeClr val="bg1"/>
                    </a:solidFill>
                  </a:tcPr>
                </a:tc>
                <a:extLst>
                  <a:ext uri="{0D108BD9-81ED-4DB2-BD59-A6C34878D82A}">
                    <a16:rowId xmlns:a16="http://schemas.microsoft.com/office/drawing/2014/main" val="3221217521"/>
                  </a:ext>
                </a:extLst>
              </a:tr>
            </a:tbl>
          </a:graphicData>
        </a:graphic>
      </p:graphicFrame>
    </p:spTree>
    <p:extLst>
      <p:ext uri="{BB962C8B-B14F-4D97-AF65-F5344CB8AC3E}">
        <p14:creationId xmlns:p14="http://schemas.microsoft.com/office/powerpoint/2010/main" val="3614158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Using 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squared paper, draw 3 different rectangles with an area of 18cm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and label the lengths of each side.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393880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Using 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squared paper, draw 3 different rectangles with a combined total area of 18cm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and label the lengths of each side.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Any rectangles with a combined area of 18cm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for example: </a:t>
            </a:r>
          </a:p>
          <a:p>
            <a:pPr lvl="0" algn="ctr" defTabSz="685800">
              <a:defRPr/>
            </a:pPr>
            <a:r>
              <a:rPr lang="en-GB" sz="2000" b="1" dirty="0">
                <a:solidFill>
                  <a:srgbClr val="FF0000"/>
                </a:solidFill>
                <a:latin typeface="Century Gothic" panose="020B0502020202020204" pitchFamily="34" charset="0"/>
              </a:rPr>
              <a:t>1cm x 2cm; 2cm x 6cm; 2cm x 5cm.</a:t>
            </a: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r>
              <a:rPr lang="en-GB" sz="1600" b="1" i="1" dirty="0">
                <a:solidFill>
                  <a:schemeClr val="bg1">
                    <a:lumMod val="50000"/>
                  </a:schemeClr>
                </a:solidFill>
                <a:latin typeface="Century Gothic" panose="020B0502020202020204" pitchFamily="34" charset="0"/>
              </a:rPr>
              <a:t>not to scale</a:t>
            </a:r>
            <a:endParaRPr lang="en-GB" sz="1600" b="1" dirty="0">
              <a:solidFill>
                <a:prstClr val="black"/>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1">
            <a:extLst>
              <a:ext uri="{FF2B5EF4-FFF2-40B4-BE49-F238E27FC236}">
                <a16:creationId xmlns:a16="http://schemas.microsoft.com/office/drawing/2014/main" id="{9EFA6CD8-D6D4-4929-8D0D-3F9FE5A9D01D}"/>
              </a:ext>
            </a:extLst>
          </p:cNvPr>
          <p:cNvGraphicFramePr>
            <a:graphicFrameLocks noGrp="1"/>
          </p:cNvGraphicFramePr>
          <p:nvPr>
            <p:extLst>
              <p:ext uri="{D42A27DB-BD31-4B8C-83A1-F6EECF244321}">
                <p14:modId xmlns:p14="http://schemas.microsoft.com/office/powerpoint/2010/main" val="3378141908"/>
              </p:ext>
            </p:extLst>
          </p:nvPr>
        </p:nvGraphicFramePr>
        <p:xfrm>
          <a:off x="4945919" y="2965531"/>
          <a:ext cx="731068" cy="367200"/>
        </p:xfrm>
        <a:graphic>
          <a:graphicData uri="http://schemas.openxmlformats.org/drawingml/2006/table">
            <a:tbl>
              <a:tblPr firstRow="1" bandRow="1">
                <a:tableStyleId>{5C22544A-7EE6-4342-B048-85BDC9FD1C3A}</a:tableStyleId>
              </a:tblPr>
              <a:tblGrid>
                <a:gridCol w="365534">
                  <a:extLst>
                    <a:ext uri="{9D8B030D-6E8A-4147-A177-3AD203B41FA5}">
                      <a16:colId xmlns:a16="http://schemas.microsoft.com/office/drawing/2014/main" val="2267346866"/>
                    </a:ext>
                  </a:extLst>
                </a:gridCol>
                <a:gridCol w="365534">
                  <a:extLst>
                    <a:ext uri="{9D8B030D-6E8A-4147-A177-3AD203B41FA5}">
                      <a16:colId xmlns:a16="http://schemas.microsoft.com/office/drawing/2014/main" val="332119835"/>
                    </a:ext>
                  </a:extLst>
                </a:gridCol>
              </a:tblGrid>
              <a:tr h="367200">
                <a:tc>
                  <a:txBody>
                    <a:bodyPr/>
                    <a:lstStyle/>
                    <a:p>
                      <a:endParaRPr lang="en-GB" sz="1500" dirty="0"/>
                    </a:p>
                  </a:txBody>
                  <a:tcPr marL="75570" marR="75570" marT="37785" marB="3778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dirty="0"/>
                    </a:p>
                  </a:txBody>
                  <a:tcPr marL="75570" marR="75570" marT="37785" marB="3778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99243299"/>
                  </a:ext>
                </a:extLst>
              </a:tr>
            </a:tbl>
          </a:graphicData>
        </a:graphic>
      </p:graphicFrame>
      <p:graphicFrame>
        <p:nvGraphicFramePr>
          <p:cNvPr id="3" name="Table 2">
            <a:extLst>
              <a:ext uri="{FF2B5EF4-FFF2-40B4-BE49-F238E27FC236}">
                <a16:creationId xmlns:a16="http://schemas.microsoft.com/office/drawing/2014/main" id="{0B4DDCF8-E8CF-440E-B509-28261DB41725}"/>
              </a:ext>
            </a:extLst>
          </p:cNvPr>
          <p:cNvGraphicFramePr>
            <a:graphicFrameLocks noGrp="1"/>
          </p:cNvGraphicFramePr>
          <p:nvPr>
            <p:extLst>
              <p:ext uri="{D42A27DB-BD31-4B8C-83A1-F6EECF244321}">
                <p14:modId xmlns:p14="http://schemas.microsoft.com/office/powerpoint/2010/main" val="3622174938"/>
              </p:ext>
            </p:extLst>
          </p:nvPr>
        </p:nvGraphicFramePr>
        <p:xfrm>
          <a:off x="3041205" y="1834367"/>
          <a:ext cx="1800000" cy="73152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34248230"/>
                    </a:ext>
                  </a:extLst>
                </a:gridCol>
                <a:gridCol w="360000">
                  <a:extLst>
                    <a:ext uri="{9D8B030D-6E8A-4147-A177-3AD203B41FA5}">
                      <a16:colId xmlns:a16="http://schemas.microsoft.com/office/drawing/2014/main" val="23663320"/>
                    </a:ext>
                  </a:extLst>
                </a:gridCol>
                <a:gridCol w="360000">
                  <a:extLst>
                    <a:ext uri="{9D8B030D-6E8A-4147-A177-3AD203B41FA5}">
                      <a16:colId xmlns:a16="http://schemas.microsoft.com/office/drawing/2014/main" val="4212344453"/>
                    </a:ext>
                  </a:extLst>
                </a:gridCol>
                <a:gridCol w="360000">
                  <a:extLst>
                    <a:ext uri="{9D8B030D-6E8A-4147-A177-3AD203B41FA5}">
                      <a16:colId xmlns:a16="http://schemas.microsoft.com/office/drawing/2014/main" val="3285144213"/>
                    </a:ext>
                  </a:extLst>
                </a:gridCol>
                <a:gridCol w="360000">
                  <a:extLst>
                    <a:ext uri="{9D8B030D-6E8A-4147-A177-3AD203B41FA5}">
                      <a16:colId xmlns:a16="http://schemas.microsoft.com/office/drawing/2014/main" val="1188335564"/>
                    </a:ext>
                  </a:extLst>
                </a:gridCol>
              </a:tblGrid>
              <a:tr h="324000">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87289216"/>
                  </a:ext>
                </a:extLst>
              </a:tr>
              <a:tr h="324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27651753"/>
                  </a:ext>
                </a:extLst>
              </a:tr>
            </a:tbl>
          </a:graphicData>
        </a:graphic>
      </p:graphicFrame>
      <p:graphicFrame>
        <p:nvGraphicFramePr>
          <p:cNvPr id="4" name="Table 3">
            <a:extLst>
              <a:ext uri="{FF2B5EF4-FFF2-40B4-BE49-F238E27FC236}">
                <a16:creationId xmlns:a16="http://schemas.microsoft.com/office/drawing/2014/main" id="{1B2FF68E-9062-4436-981C-8AD4AA613254}"/>
              </a:ext>
            </a:extLst>
          </p:cNvPr>
          <p:cNvGraphicFramePr>
            <a:graphicFrameLocks noGrp="1"/>
          </p:cNvGraphicFramePr>
          <p:nvPr>
            <p:extLst>
              <p:ext uri="{D42A27DB-BD31-4B8C-83A1-F6EECF244321}">
                <p14:modId xmlns:p14="http://schemas.microsoft.com/office/powerpoint/2010/main" val="1552951818"/>
              </p:ext>
            </p:extLst>
          </p:nvPr>
        </p:nvGraphicFramePr>
        <p:xfrm>
          <a:off x="3581205" y="296553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381419292"/>
                    </a:ext>
                  </a:extLst>
                </a:gridCol>
                <a:gridCol w="360000">
                  <a:extLst>
                    <a:ext uri="{9D8B030D-6E8A-4147-A177-3AD203B41FA5}">
                      <a16:colId xmlns:a16="http://schemas.microsoft.com/office/drawing/2014/main" val="1631010107"/>
                    </a:ext>
                  </a:extLst>
                </a:gridCol>
              </a:tblGrid>
              <a:tr h="360000">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6978513"/>
                  </a:ext>
                </a:extLst>
              </a:tr>
              <a:tr h="360000">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4159535"/>
                  </a:ext>
                </a:extLst>
              </a:tr>
              <a:tr h="360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5796321"/>
                  </a:ext>
                </a:extLst>
              </a:tr>
            </a:tbl>
          </a:graphicData>
        </a:graphic>
      </p:graphicFrame>
    </p:spTree>
    <p:extLst>
      <p:ext uri="{BB962C8B-B14F-4D97-AF65-F5344CB8AC3E}">
        <p14:creationId xmlns:p14="http://schemas.microsoft.com/office/powerpoint/2010/main" val="2781718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All of these rectangles have an area of 24cm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Complete the missing lengths.</a:t>
            </a: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r>
              <a:rPr lang="en-GB" sz="1600" b="1" i="1" dirty="0">
                <a:solidFill>
                  <a:schemeClr val="bg1">
                    <a:lumMod val="50000"/>
                  </a:schemeClr>
                </a:solidFill>
                <a:latin typeface="Century Gothic" panose="020B0502020202020204" pitchFamily="34" charset="0"/>
              </a:rPr>
              <a:t>not to scale</a:t>
            </a:r>
            <a:endParaRPr lang="en-GB" sz="1600" b="1" dirty="0">
              <a:solidFill>
                <a:prstClr val="black"/>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C2238719-9B55-3D40-A8B5-6BC0C468CDBD}"/>
              </a:ext>
            </a:extLst>
          </p:cNvPr>
          <p:cNvGraphicFramePr>
            <a:graphicFrameLocks noGrp="1"/>
          </p:cNvGraphicFramePr>
          <p:nvPr>
            <p:extLst>
              <p:ext uri="{D42A27DB-BD31-4B8C-83A1-F6EECF244321}">
                <p14:modId xmlns:p14="http://schemas.microsoft.com/office/powerpoint/2010/main" val="3560396254"/>
              </p:ext>
            </p:extLst>
          </p:nvPr>
        </p:nvGraphicFramePr>
        <p:xfrm>
          <a:off x="1273632" y="3335847"/>
          <a:ext cx="2551048" cy="956643"/>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1654824781"/>
                    </a:ext>
                  </a:extLst>
                </a:gridCol>
                <a:gridCol w="318881">
                  <a:extLst>
                    <a:ext uri="{9D8B030D-6E8A-4147-A177-3AD203B41FA5}">
                      <a16:colId xmlns:a16="http://schemas.microsoft.com/office/drawing/2014/main" val="1667002647"/>
                    </a:ext>
                  </a:extLst>
                </a:gridCol>
                <a:gridCol w="318881">
                  <a:extLst>
                    <a:ext uri="{9D8B030D-6E8A-4147-A177-3AD203B41FA5}">
                      <a16:colId xmlns:a16="http://schemas.microsoft.com/office/drawing/2014/main" val="3820898844"/>
                    </a:ext>
                  </a:extLst>
                </a:gridCol>
                <a:gridCol w="318881">
                  <a:extLst>
                    <a:ext uri="{9D8B030D-6E8A-4147-A177-3AD203B41FA5}">
                      <a16:colId xmlns:a16="http://schemas.microsoft.com/office/drawing/2014/main" val="2348115615"/>
                    </a:ext>
                  </a:extLst>
                </a:gridCol>
                <a:gridCol w="318881">
                  <a:extLst>
                    <a:ext uri="{9D8B030D-6E8A-4147-A177-3AD203B41FA5}">
                      <a16:colId xmlns:a16="http://schemas.microsoft.com/office/drawing/2014/main" val="2484449841"/>
                    </a:ext>
                  </a:extLst>
                </a:gridCol>
                <a:gridCol w="318881">
                  <a:extLst>
                    <a:ext uri="{9D8B030D-6E8A-4147-A177-3AD203B41FA5}">
                      <a16:colId xmlns:a16="http://schemas.microsoft.com/office/drawing/2014/main" val="2380628529"/>
                    </a:ext>
                  </a:extLst>
                </a:gridCol>
              </a:tblGrid>
              <a:tr h="318881">
                <a:tc>
                  <a:txBody>
                    <a:bodyPr/>
                    <a:lstStyle/>
                    <a:p>
                      <a:endParaRPr lang="en-US" sz="200" dirty="0"/>
                    </a:p>
                  </a:txBody>
                  <a:tcPr marL="0" marR="0" marT="0" marB="0">
                    <a:lnL w="28575" cap="flat" cmpd="sng" algn="ctr">
                      <a:solidFill>
                        <a:schemeClr val="tx1"/>
                      </a:solid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2589481"/>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72765701"/>
                  </a:ext>
                </a:extLst>
              </a:tr>
            </a:tbl>
          </a:graphicData>
        </a:graphic>
      </p:graphicFrame>
      <p:graphicFrame>
        <p:nvGraphicFramePr>
          <p:cNvPr id="10" name="Table 9">
            <a:extLst>
              <a:ext uri="{FF2B5EF4-FFF2-40B4-BE49-F238E27FC236}">
                <a16:creationId xmlns:a16="http://schemas.microsoft.com/office/drawing/2014/main" id="{B146D66B-7516-844A-9CEA-83FD837A19D8}"/>
              </a:ext>
            </a:extLst>
          </p:cNvPr>
          <p:cNvGraphicFramePr>
            <a:graphicFrameLocks noGrp="1"/>
          </p:cNvGraphicFramePr>
          <p:nvPr>
            <p:extLst>
              <p:ext uri="{D42A27DB-BD31-4B8C-83A1-F6EECF244321}">
                <p14:modId xmlns:p14="http://schemas.microsoft.com/office/powerpoint/2010/main" val="3714241334"/>
              </p:ext>
            </p:extLst>
          </p:nvPr>
        </p:nvGraphicFramePr>
        <p:xfrm>
          <a:off x="2677980" y="1698250"/>
          <a:ext cx="4235388" cy="637762"/>
        </p:xfrm>
        <a:graphic>
          <a:graphicData uri="http://schemas.openxmlformats.org/drawingml/2006/table">
            <a:tbl>
              <a:tblPr firstRow="1" bandRow="1">
                <a:tableStyleId>{5940675A-B579-460E-94D1-54222C63F5DA}</a:tableStyleId>
              </a:tblPr>
              <a:tblGrid>
                <a:gridCol w="352949">
                  <a:extLst>
                    <a:ext uri="{9D8B030D-6E8A-4147-A177-3AD203B41FA5}">
                      <a16:colId xmlns:a16="http://schemas.microsoft.com/office/drawing/2014/main" val="3559798177"/>
                    </a:ext>
                  </a:extLst>
                </a:gridCol>
                <a:gridCol w="352949">
                  <a:extLst>
                    <a:ext uri="{9D8B030D-6E8A-4147-A177-3AD203B41FA5}">
                      <a16:colId xmlns:a16="http://schemas.microsoft.com/office/drawing/2014/main" val="1809804386"/>
                    </a:ext>
                  </a:extLst>
                </a:gridCol>
                <a:gridCol w="352949">
                  <a:extLst>
                    <a:ext uri="{9D8B030D-6E8A-4147-A177-3AD203B41FA5}">
                      <a16:colId xmlns:a16="http://schemas.microsoft.com/office/drawing/2014/main" val="1654824781"/>
                    </a:ext>
                  </a:extLst>
                </a:gridCol>
                <a:gridCol w="352949">
                  <a:extLst>
                    <a:ext uri="{9D8B030D-6E8A-4147-A177-3AD203B41FA5}">
                      <a16:colId xmlns:a16="http://schemas.microsoft.com/office/drawing/2014/main" val="1667002647"/>
                    </a:ext>
                  </a:extLst>
                </a:gridCol>
                <a:gridCol w="352949">
                  <a:extLst>
                    <a:ext uri="{9D8B030D-6E8A-4147-A177-3AD203B41FA5}">
                      <a16:colId xmlns:a16="http://schemas.microsoft.com/office/drawing/2014/main" val="3820898844"/>
                    </a:ext>
                  </a:extLst>
                </a:gridCol>
                <a:gridCol w="352949">
                  <a:extLst>
                    <a:ext uri="{9D8B030D-6E8A-4147-A177-3AD203B41FA5}">
                      <a16:colId xmlns:a16="http://schemas.microsoft.com/office/drawing/2014/main" val="2348115615"/>
                    </a:ext>
                  </a:extLst>
                </a:gridCol>
                <a:gridCol w="352949">
                  <a:extLst>
                    <a:ext uri="{9D8B030D-6E8A-4147-A177-3AD203B41FA5}">
                      <a16:colId xmlns:a16="http://schemas.microsoft.com/office/drawing/2014/main" val="2484449841"/>
                    </a:ext>
                  </a:extLst>
                </a:gridCol>
                <a:gridCol w="352949">
                  <a:extLst>
                    <a:ext uri="{9D8B030D-6E8A-4147-A177-3AD203B41FA5}">
                      <a16:colId xmlns:a16="http://schemas.microsoft.com/office/drawing/2014/main" val="2380628529"/>
                    </a:ext>
                  </a:extLst>
                </a:gridCol>
                <a:gridCol w="352949">
                  <a:extLst>
                    <a:ext uri="{9D8B030D-6E8A-4147-A177-3AD203B41FA5}">
                      <a16:colId xmlns:a16="http://schemas.microsoft.com/office/drawing/2014/main" val="1326781710"/>
                    </a:ext>
                  </a:extLst>
                </a:gridCol>
                <a:gridCol w="352949">
                  <a:extLst>
                    <a:ext uri="{9D8B030D-6E8A-4147-A177-3AD203B41FA5}">
                      <a16:colId xmlns:a16="http://schemas.microsoft.com/office/drawing/2014/main" val="464803321"/>
                    </a:ext>
                  </a:extLst>
                </a:gridCol>
                <a:gridCol w="352949">
                  <a:extLst>
                    <a:ext uri="{9D8B030D-6E8A-4147-A177-3AD203B41FA5}">
                      <a16:colId xmlns:a16="http://schemas.microsoft.com/office/drawing/2014/main" val="2325981434"/>
                    </a:ext>
                  </a:extLst>
                </a:gridCol>
                <a:gridCol w="352949">
                  <a:extLst>
                    <a:ext uri="{9D8B030D-6E8A-4147-A177-3AD203B41FA5}">
                      <a16:colId xmlns:a16="http://schemas.microsoft.com/office/drawing/2014/main" val="1700748355"/>
                    </a:ext>
                  </a:extLst>
                </a:gridCol>
              </a:tblGrid>
              <a:tr h="318881">
                <a:tc>
                  <a:txBody>
                    <a:bodyPr/>
                    <a:lstStyle/>
                    <a:p>
                      <a:endParaRPr lang="en-US" sz="200" dirty="0"/>
                    </a:p>
                  </a:txBody>
                  <a:tcPr marL="0" marR="0" marT="0" marB="0">
                    <a:lnL w="28575" cap="flat" cmpd="sng" algn="ctr">
                      <a:solidFill>
                        <a:schemeClr val="tx1"/>
                      </a:solid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2589481"/>
                  </a:ext>
                </a:extLst>
              </a:tr>
            </a:tbl>
          </a:graphicData>
        </a:graphic>
      </p:graphicFrame>
      <p:sp>
        <p:nvSpPr>
          <p:cNvPr id="11" name="TextBox 10">
            <a:extLst>
              <a:ext uri="{FF2B5EF4-FFF2-40B4-BE49-F238E27FC236}">
                <a16:creationId xmlns:a16="http://schemas.microsoft.com/office/drawing/2014/main" id="{DEE45B18-7B8D-2E47-815E-369E75BD1487}"/>
              </a:ext>
            </a:extLst>
          </p:cNvPr>
          <p:cNvSpPr txBox="1"/>
          <p:nvPr/>
        </p:nvSpPr>
        <p:spPr>
          <a:xfrm>
            <a:off x="1814999" y="1798410"/>
            <a:ext cx="902801" cy="369332"/>
          </a:xfrm>
          <a:prstGeom prst="rect">
            <a:avLst/>
          </a:prstGeom>
          <a:noFill/>
        </p:spPr>
        <p:txBody>
          <a:bodyPr wrap="square" rtlCol="0" anchor="ctr">
            <a:spAutoFit/>
          </a:bodyPr>
          <a:lstStyle/>
          <a:p>
            <a:pPr algn="ctr"/>
            <a:r>
              <a:rPr lang="en-US" b="1" dirty="0">
                <a:latin typeface="Century Gothic" panose="020B0502020202020204" pitchFamily="34" charset="0"/>
              </a:rPr>
              <a:t>0.5cm</a:t>
            </a:r>
          </a:p>
        </p:txBody>
      </p:sp>
      <p:sp>
        <p:nvSpPr>
          <p:cNvPr id="12" name="TextBox 11">
            <a:extLst>
              <a:ext uri="{FF2B5EF4-FFF2-40B4-BE49-F238E27FC236}">
                <a16:creationId xmlns:a16="http://schemas.microsoft.com/office/drawing/2014/main" id="{806549AB-B0F8-5D48-97ED-5351F049F7A9}"/>
              </a:ext>
            </a:extLst>
          </p:cNvPr>
          <p:cNvSpPr txBox="1"/>
          <p:nvPr/>
        </p:nvSpPr>
        <p:spPr>
          <a:xfrm>
            <a:off x="1950130" y="2959372"/>
            <a:ext cx="1180089" cy="400110"/>
          </a:xfrm>
          <a:prstGeom prst="rect">
            <a:avLst/>
          </a:prstGeom>
          <a:noFill/>
        </p:spPr>
        <p:txBody>
          <a:bodyPr wrap="square" rtlCol="0" anchor="ctr">
            <a:spAutoFit/>
          </a:bodyPr>
          <a:lstStyle/>
          <a:p>
            <a:pPr algn="ctr"/>
            <a:r>
              <a:rPr lang="en-US" sz="2000" b="1" dirty="0">
                <a:latin typeface="Century Gothic" panose="020B0502020202020204" pitchFamily="34" charset="0"/>
              </a:rPr>
              <a:t>80mm</a:t>
            </a:r>
          </a:p>
        </p:txBody>
      </p:sp>
      <p:sp>
        <p:nvSpPr>
          <p:cNvPr id="13" name="TextBox 12">
            <a:extLst>
              <a:ext uri="{FF2B5EF4-FFF2-40B4-BE49-F238E27FC236}">
                <a16:creationId xmlns:a16="http://schemas.microsoft.com/office/drawing/2014/main" id="{A7745AC5-1C83-5F44-A221-7047400FF726}"/>
              </a:ext>
            </a:extLst>
          </p:cNvPr>
          <p:cNvSpPr txBox="1"/>
          <p:nvPr/>
        </p:nvSpPr>
        <p:spPr>
          <a:xfrm>
            <a:off x="2379250" y="3641320"/>
            <a:ext cx="339812" cy="369332"/>
          </a:xfrm>
          <a:prstGeom prst="rect">
            <a:avLst/>
          </a:prstGeom>
          <a:noFill/>
        </p:spPr>
        <p:txBody>
          <a:bodyPr wrap="square" rtlCol="0">
            <a:spAutoFit/>
          </a:bodyPr>
          <a:lstStyle/>
          <a:p>
            <a:r>
              <a:rPr lang="en-US" b="1" dirty="0">
                <a:latin typeface="Century Gothic" panose="020B0502020202020204" pitchFamily="34" charset="0"/>
              </a:rPr>
              <a:t>B</a:t>
            </a:r>
          </a:p>
        </p:txBody>
      </p:sp>
      <p:sp>
        <p:nvSpPr>
          <p:cNvPr id="14" name="TextBox 13">
            <a:extLst>
              <a:ext uri="{FF2B5EF4-FFF2-40B4-BE49-F238E27FC236}">
                <a16:creationId xmlns:a16="http://schemas.microsoft.com/office/drawing/2014/main" id="{C9B108E2-6A71-C541-BA48-03F69853745D}"/>
              </a:ext>
            </a:extLst>
          </p:cNvPr>
          <p:cNvSpPr txBox="1"/>
          <p:nvPr/>
        </p:nvSpPr>
        <p:spPr>
          <a:xfrm>
            <a:off x="4625768" y="1832465"/>
            <a:ext cx="339812" cy="369332"/>
          </a:xfrm>
          <a:prstGeom prst="rect">
            <a:avLst/>
          </a:prstGeom>
          <a:noFill/>
        </p:spPr>
        <p:txBody>
          <a:bodyPr wrap="square" rtlCol="0">
            <a:spAutoFit/>
          </a:bodyPr>
          <a:lstStyle/>
          <a:p>
            <a:r>
              <a:rPr lang="en-US" b="1" dirty="0">
                <a:latin typeface="Century Gothic" panose="020B0502020202020204" pitchFamily="34" charset="0"/>
              </a:rPr>
              <a:t>A</a:t>
            </a:r>
          </a:p>
        </p:txBody>
      </p:sp>
      <p:sp>
        <p:nvSpPr>
          <p:cNvPr id="15" name="TextBox 14">
            <a:extLst>
              <a:ext uri="{FF2B5EF4-FFF2-40B4-BE49-F238E27FC236}">
                <a16:creationId xmlns:a16="http://schemas.microsoft.com/office/drawing/2014/main" id="{5E6B587B-C35E-864D-80C1-AF718A3E6DB2}"/>
              </a:ext>
            </a:extLst>
          </p:cNvPr>
          <p:cNvSpPr txBox="1"/>
          <p:nvPr/>
        </p:nvSpPr>
        <p:spPr>
          <a:xfrm>
            <a:off x="3886200" y="3610542"/>
            <a:ext cx="480340" cy="400110"/>
          </a:xfrm>
          <a:prstGeom prst="rect">
            <a:avLst/>
          </a:prstGeom>
          <a:noFill/>
        </p:spPr>
        <p:txBody>
          <a:bodyPr wrap="square" rtlCol="0" anchor="ctr">
            <a:spAutoFit/>
          </a:bodyPr>
          <a:lstStyle/>
          <a:p>
            <a:pPr algn="ctr"/>
            <a:r>
              <a:rPr lang="en-US" sz="2000" b="1" dirty="0">
                <a:latin typeface="Century Gothic" panose="020B0502020202020204" pitchFamily="34" charset="0"/>
              </a:rPr>
              <a:t>?</a:t>
            </a:r>
          </a:p>
        </p:txBody>
      </p:sp>
      <p:sp>
        <p:nvSpPr>
          <p:cNvPr id="16" name="TextBox 15">
            <a:extLst>
              <a:ext uri="{FF2B5EF4-FFF2-40B4-BE49-F238E27FC236}">
                <a16:creationId xmlns:a16="http://schemas.microsoft.com/office/drawing/2014/main" id="{DD527E04-7340-9540-8677-6F6DD5AA4916}"/>
              </a:ext>
            </a:extLst>
          </p:cNvPr>
          <p:cNvSpPr txBox="1"/>
          <p:nvPr/>
        </p:nvSpPr>
        <p:spPr>
          <a:xfrm>
            <a:off x="4572000" y="2395091"/>
            <a:ext cx="480340" cy="400110"/>
          </a:xfrm>
          <a:prstGeom prst="rect">
            <a:avLst/>
          </a:prstGeom>
          <a:noFill/>
        </p:spPr>
        <p:txBody>
          <a:bodyPr wrap="square" rtlCol="0" anchor="ctr">
            <a:spAutoFit/>
          </a:bodyPr>
          <a:lstStyle/>
          <a:p>
            <a:pPr algn="ctr"/>
            <a:r>
              <a:rPr lang="en-US" sz="2000" b="1" dirty="0">
                <a:latin typeface="Century Gothic" panose="020B0502020202020204" pitchFamily="34" charset="0"/>
              </a:rPr>
              <a:t>?</a:t>
            </a:r>
          </a:p>
        </p:txBody>
      </p:sp>
      <p:graphicFrame>
        <p:nvGraphicFramePr>
          <p:cNvPr id="17" name="Table 16">
            <a:extLst>
              <a:ext uri="{FF2B5EF4-FFF2-40B4-BE49-F238E27FC236}">
                <a16:creationId xmlns:a16="http://schemas.microsoft.com/office/drawing/2014/main" id="{885103C3-60E7-5844-B6F7-8CCC304CD5D6}"/>
              </a:ext>
            </a:extLst>
          </p:cNvPr>
          <p:cNvGraphicFramePr>
            <a:graphicFrameLocks noGrp="1"/>
          </p:cNvGraphicFramePr>
          <p:nvPr>
            <p:extLst>
              <p:ext uri="{D42A27DB-BD31-4B8C-83A1-F6EECF244321}">
                <p14:modId xmlns:p14="http://schemas.microsoft.com/office/powerpoint/2010/main" val="2587444193"/>
              </p:ext>
            </p:extLst>
          </p:nvPr>
        </p:nvGraphicFramePr>
        <p:xfrm>
          <a:off x="5940746" y="2987245"/>
          <a:ext cx="1275524" cy="1913286"/>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1654824781"/>
                    </a:ext>
                  </a:extLst>
                </a:gridCol>
                <a:gridCol w="318881">
                  <a:extLst>
                    <a:ext uri="{9D8B030D-6E8A-4147-A177-3AD203B41FA5}">
                      <a16:colId xmlns:a16="http://schemas.microsoft.com/office/drawing/2014/main" val="1667002647"/>
                    </a:ext>
                  </a:extLst>
                </a:gridCol>
              </a:tblGrid>
              <a:tr h="318881">
                <a:tc>
                  <a:txBody>
                    <a:bodyPr/>
                    <a:lstStyle/>
                    <a:p>
                      <a:endParaRPr lang="en-US" sz="200" dirty="0"/>
                    </a:p>
                  </a:txBody>
                  <a:tcPr marL="0" marR="0" marT="0" marB="0">
                    <a:lnL w="28575" cap="flat" cmpd="sng" algn="ctr">
                      <a:solidFill>
                        <a:schemeClr val="tx1"/>
                      </a:solid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2589481"/>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72765701"/>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48677529"/>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5564787"/>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83662305"/>
                  </a:ext>
                </a:extLst>
              </a:tr>
            </a:tbl>
          </a:graphicData>
        </a:graphic>
      </p:graphicFrame>
      <p:sp>
        <p:nvSpPr>
          <p:cNvPr id="20" name="TextBox 19">
            <a:extLst>
              <a:ext uri="{FF2B5EF4-FFF2-40B4-BE49-F238E27FC236}">
                <a16:creationId xmlns:a16="http://schemas.microsoft.com/office/drawing/2014/main" id="{8B31A45D-E96E-3447-B349-71EE5A79E7BD}"/>
              </a:ext>
            </a:extLst>
          </p:cNvPr>
          <p:cNvSpPr txBox="1"/>
          <p:nvPr/>
        </p:nvSpPr>
        <p:spPr>
          <a:xfrm>
            <a:off x="6098329" y="2659577"/>
            <a:ext cx="947948" cy="369332"/>
          </a:xfrm>
          <a:prstGeom prst="rect">
            <a:avLst/>
          </a:prstGeom>
          <a:noFill/>
        </p:spPr>
        <p:txBody>
          <a:bodyPr wrap="square" rtlCol="0" anchor="ctr">
            <a:spAutoFit/>
          </a:bodyPr>
          <a:lstStyle/>
          <a:p>
            <a:pPr algn="ctr"/>
            <a:r>
              <a:rPr lang="en-US" b="1" dirty="0">
                <a:latin typeface="Century Gothic" panose="020B0502020202020204" pitchFamily="34" charset="0"/>
              </a:rPr>
              <a:t>40mm</a:t>
            </a:r>
          </a:p>
        </p:txBody>
      </p:sp>
      <p:sp>
        <p:nvSpPr>
          <p:cNvPr id="21" name="TextBox 20">
            <a:extLst>
              <a:ext uri="{FF2B5EF4-FFF2-40B4-BE49-F238E27FC236}">
                <a16:creationId xmlns:a16="http://schemas.microsoft.com/office/drawing/2014/main" id="{CCB6630F-3E6E-6B41-B7CC-496F1EC5C755}"/>
              </a:ext>
            </a:extLst>
          </p:cNvPr>
          <p:cNvSpPr txBox="1"/>
          <p:nvPr/>
        </p:nvSpPr>
        <p:spPr>
          <a:xfrm>
            <a:off x="6413262" y="3754726"/>
            <a:ext cx="339812" cy="369332"/>
          </a:xfrm>
          <a:prstGeom prst="rect">
            <a:avLst/>
          </a:prstGeom>
          <a:noFill/>
        </p:spPr>
        <p:txBody>
          <a:bodyPr wrap="square" rtlCol="0">
            <a:spAutoFit/>
          </a:bodyPr>
          <a:lstStyle/>
          <a:p>
            <a:r>
              <a:rPr lang="en-US" b="1" dirty="0">
                <a:latin typeface="Century Gothic" panose="020B0502020202020204" pitchFamily="34" charset="0"/>
              </a:rPr>
              <a:t>C</a:t>
            </a:r>
          </a:p>
        </p:txBody>
      </p:sp>
      <p:sp>
        <p:nvSpPr>
          <p:cNvPr id="22" name="TextBox 21">
            <a:extLst>
              <a:ext uri="{FF2B5EF4-FFF2-40B4-BE49-F238E27FC236}">
                <a16:creationId xmlns:a16="http://schemas.microsoft.com/office/drawing/2014/main" id="{85EB88FD-DABD-B648-9EFF-28CD44201736}"/>
              </a:ext>
            </a:extLst>
          </p:cNvPr>
          <p:cNvSpPr txBox="1"/>
          <p:nvPr/>
        </p:nvSpPr>
        <p:spPr>
          <a:xfrm>
            <a:off x="7169052" y="3739337"/>
            <a:ext cx="519734" cy="400110"/>
          </a:xfrm>
          <a:prstGeom prst="rect">
            <a:avLst/>
          </a:prstGeom>
          <a:noFill/>
        </p:spPr>
        <p:txBody>
          <a:bodyPr wrap="square" rtlCol="0" anchor="ctr">
            <a:spAutoFit/>
          </a:bodyPr>
          <a:lstStyle/>
          <a:p>
            <a:pPr algn="ctr"/>
            <a:r>
              <a:rPr lang="en-US" sz="2000" b="1" dirty="0">
                <a:latin typeface="Century Gothic" panose="020B0502020202020204" pitchFamily="34" charset="0"/>
              </a:rPr>
              <a:t>?</a:t>
            </a:r>
          </a:p>
        </p:txBody>
      </p:sp>
    </p:spTree>
    <p:extLst>
      <p:ext uri="{BB962C8B-B14F-4D97-AF65-F5344CB8AC3E}">
        <p14:creationId xmlns:p14="http://schemas.microsoft.com/office/powerpoint/2010/main" val="8007594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All of these rectangles have an area of 24cm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Complete the missing lengths.</a:t>
            </a: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endParaRPr lang="en-GB" sz="2000" b="1" i="1" dirty="0">
              <a:solidFill>
                <a:schemeClr val="bg1">
                  <a:lumMod val="50000"/>
                </a:schemeClr>
              </a:solidFill>
              <a:latin typeface="Century Gothic" panose="020B0502020202020204" pitchFamily="34" charset="0"/>
            </a:endParaRPr>
          </a:p>
          <a:p>
            <a:pPr algn="ctr" defTabSz="685800">
              <a:defRPr/>
            </a:pPr>
            <a:r>
              <a:rPr lang="en-GB" sz="1600" b="1" i="1" dirty="0">
                <a:solidFill>
                  <a:schemeClr val="bg1">
                    <a:lumMod val="50000"/>
                  </a:schemeClr>
                </a:solidFill>
                <a:latin typeface="Century Gothic" panose="020B0502020202020204" pitchFamily="34" charset="0"/>
              </a:rPr>
              <a:t>not to scale</a:t>
            </a:r>
            <a:endParaRPr lang="en-GB" sz="1600" b="1" dirty="0">
              <a:solidFill>
                <a:prstClr val="black"/>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3" name="Table 22">
            <a:extLst>
              <a:ext uri="{FF2B5EF4-FFF2-40B4-BE49-F238E27FC236}">
                <a16:creationId xmlns:a16="http://schemas.microsoft.com/office/drawing/2014/main" id="{2650CB76-AEFC-2B40-95D7-493CB37FFD0A}"/>
              </a:ext>
            </a:extLst>
          </p:cNvPr>
          <p:cNvGraphicFramePr>
            <a:graphicFrameLocks noGrp="1"/>
          </p:cNvGraphicFramePr>
          <p:nvPr>
            <p:extLst>
              <p:ext uri="{D42A27DB-BD31-4B8C-83A1-F6EECF244321}">
                <p14:modId xmlns:p14="http://schemas.microsoft.com/office/powerpoint/2010/main" val="172434024"/>
              </p:ext>
            </p:extLst>
          </p:nvPr>
        </p:nvGraphicFramePr>
        <p:xfrm>
          <a:off x="1273632" y="3335847"/>
          <a:ext cx="2551048" cy="956643"/>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1654824781"/>
                    </a:ext>
                  </a:extLst>
                </a:gridCol>
                <a:gridCol w="318881">
                  <a:extLst>
                    <a:ext uri="{9D8B030D-6E8A-4147-A177-3AD203B41FA5}">
                      <a16:colId xmlns:a16="http://schemas.microsoft.com/office/drawing/2014/main" val="1667002647"/>
                    </a:ext>
                  </a:extLst>
                </a:gridCol>
                <a:gridCol w="318881">
                  <a:extLst>
                    <a:ext uri="{9D8B030D-6E8A-4147-A177-3AD203B41FA5}">
                      <a16:colId xmlns:a16="http://schemas.microsoft.com/office/drawing/2014/main" val="3820898844"/>
                    </a:ext>
                  </a:extLst>
                </a:gridCol>
                <a:gridCol w="318881">
                  <a:extLst>
                    <a:ext uri="{9D8B030D-6E8A-4147-A177-3AD203B41FA5}">
                      <a16:colId xmlns:a16="http://schemas.microsoft.com/office/drawing/2014/main" val="2348115615"/>
                    </a:ext>
                  </a:extLst>
                </a:gridCol>
                <a:gridCol w="318881">
                  <a:extLst>
                    <a:ext uri="{9D8B030D-6E8A-4147-A177-3AD203B41FA5}">
                      <a16:colId xmlns:a16="http://schemas.microsoft.com/office/drawing/2014/main" val="2484449841"/>
                    </a:ext>
                  </a:extLst>
                </a:gridCol>
                <a:gridCol w="318881">
                  <a:extLst>
                    <a:ext uri="{9D8B030D-6E8A-4147-A177-3AD203B41FA5}">
                      <a16:colId xmlns:a16="http://schemas.microsoft.com/office/drawing/2014/main" val="2380628529"/>
                    </a:ext>
                  </a:extLst>
                </a:gridCol>
              </a:tblGrid>
              <a:tr h="318881">
                <a:tc>
                  <a:txBody>
                    <a:bodyPr/>
                    <a:lstStyle/>
                    <a:p>
                      <a:endParaRPr lang="en-US" sz="200" dirty="0"/>
                    </a:p>
                  </a:txBody>
                  <a:tcPr marL="0" marR="0" marT="0" marB="0">
                    <a:lnL w="28575" cap="flat" cmpd="sng" algn="ctr">
                      <a:solidFill>
                        <a:schemeClr val="tx1"/>
                      </a:solid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2589481"/>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72765701"/>
                  </a:ext>
                </a:extLst>
              </a:tr>
            </a:tbl>
          </a:graphicData>
        </a:graphic>
      </p:graphicFrame>
      <p:graphicFrame>
        <p:nvGraphicFramePr>
          <p:cNvPr id="24" name="Table 23">
            <a:extLst>
              <a:ext uri="{FF2B5EF4-FFF2-40B4-BE49-F238E27FC236}">
                <a16:creationId xmlns:a16="http://schemas.microsoft.com/office/drawing/2014/main" id="{41F8F06B-711B-EB40-92C2-1D3A0632DF0D}"/>
              </a:ext>
            </a:extLst>
          </p:cNvPr>
          <p:cNvGraphicFramePr>
            <a:graphicFrameLocks noGrp="1"/>
          </p:cNvGraphicFramePr>
          <p:nvPr>
            <p:extLst>
              <p:ext uri="{D42A27DB-BD31-4B8C-83A1-F6EECF244321}">
                <p14:modId xmlns:p14="http://schemas.microsoft.com/office/powerpoint/2010/main" val="1051485109"/>
              </p:ext>
            </p:extLst>
          </p:nvPr>
        </p:nvGraphicFramePr>
        <p:xfrm>
          <a:off x="5940746" y="2987245"/>
          <a:ext cx="1275524" cy="1913286"/>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559798177"/>
                    </a:ext>
                  </a:extLst>
                </a:gridCol>
                <a:gridCol w="318881">
                  <a:extLst>
                    <a:ext uri="{9D8B030D-6E8A-4147-A177-3AD203B41FA5}">
                      <a16:colId xmlns:a16="http://schemas.microsoft.com/office/drawing/2014/main" val="1809804386"/>
                    </a:ext>
                  </a:extLst>
                </a:gridCol>
                <a:gridCol w="318881">
                  <a:extLst>
                    <a:ext uri="{9D8B030D-6E8A-4147-A177-3AD203B41FA5}">
                      <a16:colId xmlns:a16="http://schemas.microsoft.com/office/drawing/2014/main" val="1654824781"/>
                    </a:ext>
                  </a:extLst>
                </a:gridCol>
                <a:gridCol w="318881">
                  <a:extLst>
                    <a:ext uri="{9D8B030D-6E8A-4147-A177-3AD203B41FA5}">
                      <a16:colId xmlns:a16="http://schemas.microsoft.com/office/drawing/2014/main" val="1667002647"/>
                    </a:ext>
                  </a:extLst>
                </a:gridCol>
              </a:tblGrid>
              <a:tr h="318881">
                <a:tc>
                  <a:txBody>
                    <a:bodyPr/>
                    <a:lstStyle/>
                    <a:p>
                      <a:endParaRPr lang="en-US" sz="200" dirty="0"/>
                    </a:p>
                  </a:txBody>
                  <a:tcPr marL="0" marR="0" marT="0" marB="0">
                    <a:lnL w="28575" cap="flat" cmpd="sng" algn="ctr">
                      <a:solidFill>
                        <a:schemeClr val="tx1"/>
                      </a:solid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2589481"/>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72765701"/>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48677529"/>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5564787"/>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83662305"/>
                  </a:ext>
                </a:extLst>
              </a:tr>
            </a:tbl>
          </a:graphicData>
        </a:graphic>
      </p:graphicFrame>
      <p:graphicFrame>
        <p:nvGraphicFramePr>
          <p:cNvPr id="25" name="Table 24">
            <a:extLst>
              <a:ext uri="{FF2B5EF4-FFF2-40B4-BE49-F238E27FC236}">
                <a16:creationId xmlns:a16="http://schemas.microsoft.com/office/drawing/2014/main" id="{11B371F0-0444-C244-8802-5D850FFD2F39}"/>
              </a:ext>
            </a:extLst>
          </p:cNvPr>
          <p:cNvGraphicFramePr>
            <a:graphicFrameLocks noGrp="1"/>
          </p:cNvGraphicFramePr>
          <p:nvPr>
            <p:extLst>
              <p:ext uri="{D42A27DB-BD31-4B8C-83A1-F6EECF244321}">
                <p14:modId xmlns:p14="http://schemas.microsoft.com/office/powerpoint/2010/main" val="2483141284"/>
              </p:ext>
            </p:extLst>
          </p:nvPr>
        </p:nvGraphicFramePr>
        <p:xfrm>
          <a:off x="2677980" y="1698250"/>
          <a:ext cx="4235388" cy="637762"/>
        </p:xfrm>
        <a:graphic>
          <a:graphicData uri="http://schemas.openxmlformats.org/drawingml/2006/table">
            <a:tbl>
              <a:tblPr firstRow="1" bandRow="1">
                <a:tableStyleId>{5940675A-B579-460E-94D1-54222C63F5DA}</a:tableStyleId>
              </a:tblPr>
              <a:tblGrid>
                <a:gridCol w="352949">
                  <a:extLst>
                    <a:ext uri="{9D8B030D-6E8A-4147-A177-3AD203B41FA5}">
                      <a16:colId xmlns:a16="http://schemas.microsoft.com/office/drawing/2014/main" val="3559798177"/>
                    </a:ext>
                  </a:extLst>
                </a:gridCol>
                <a:gridCol w="352949">
                  <a:extLst>
                    <a:ext uri="{9D8B030D-6E8A-4147-A177-3AD203B41FA5}">
                      <a16:colId xmlns:a16="http://schemas.microsoft.com/office/drawing/2014/main" val="1809804386"/>
                    </a:ext>
                  </a:extLst>
                </a:gridCol>
                <a:gridCol w="352949">
                  <a:extLst>
                    <a:ext uri="{9D8B030D-6E8A-4147-A177-3AD203B41FA5}">
                      <a16:colId xmlns:a16="http://schemas.microsoft.com/office/drawing/2014/main" val="1654824781"/>
                    </a:ext>
                  </a:extLst>
                </a:gridCol>
                <a:gridCol w="352949">
                  <a:extLst>
                    <a:ext uri="{9D8B030D-6E8A-4147-A177-3AD203B41FA5}">
                      <a16:colId xmlns:a16="http://schemas.microsoft.com/office/drawing/2014/main" val="1667002647"/>
                    </a:ext>
                  </a:extLst>
                </a:gridCol>
                <a:gridCol w="352949">
                  <a:extLst>
                    <a:ext uri="{9D8B030D-6E8A-4147-A177-3AD203B41FA5}">
                      <a16:colId xmlns:a16="http://schemas.microsoft.com/office/drawing/2014/main" val="3820898844"/>
                    </a:ext>
                  </a:extLst>
                </a:gridCol>
                <a:gridCol w="352949">
                  <a:extLst>
                    <a:ext uri="{9D8B030D-6E8A-4147-A177-3AD203B41FA5}">
                      <a16:colId xmlns:a16="http://schemas.microsoft.com/office/drawing/2014/main" val="2348115615"/>
                    </a:ext>
                  </a:extLst>
                </a:gridCol>
                <a:gridCol w="352949">
                  <a:extLst>
                    <a:ext uri="{9D8B030D-6E8A-4147-A177-3AD203B41FA5}">
                      <a16:colId xmlns:a16="http://schemas.microsoft.com/office/drawing/2014/main" val="2484449841"/>
                    </a:ext>
                  </a:extLst>
                </a:gridCol>
                <a:gridCol w="352949">
                  <a:extLst>
                    <a:ext uri="{9D8B030D-6E8A-4147-A177-3AD203B41FA5}">
                      <a16:colId xmlns:a16="http://schemas.microsoft.com/office/drawing/2014/main" val="2380628529"/>
                    </a:ext>
                  </a:extLst>
                </a:gridCol>
                <a:gridCol w="352949">
                  <a:extLst>
                    <a:ext uri="{9D8B030D-6E8A-4147-A177-3AD203B41FA5}">
                      <a16:colId xmlns:a16="http://schemas.microsoft.com/office/drawing/2014/main" val="1326781710"/>
                    </a:ext>
                  </a:extLst>
                </a:gridCol>
                <a:gridCol w="352949">
                  <a:extLst>
                    <a:ext uri="{9D8B030D-6E8A-4147-A177-3AD203B41FA5}">
                      <a16:colId xmlns:a16="http://schemas.microsoft.com/office/drawing/2014/main" val="464803321"/>
                    </a:ext>
                  </a:extLst>
                </a:gridCol>
                <a:gridCol w="352949">
                  <a:extLst>
                    <a:ext uri="{9D8B030D-6E8A-4147-A177-3AD203B41FA5}">
                      <a16:colId xmlns:a16="http://schemas.microsoft.com/office/drawing/2014/main" val="2325981434"/>
                    </a:ext>
                  </a:extLst>
                </a:gridCol>
                <a:gridCol w="352949">
                  <a:extLst>
                    <a:ext uri="{9D8B030D-6E8A-4147-A177-3AD203B41FA5}">
                      <a16:colId xmlns:a16="http://schemas.microsoft.com/office/drawing/2014/main" val="1700748355"/>
                    </a:ext>
                  </a:extLst>
                </a:gridCol>
              </a:tblGrid>
              <a:tr h="318881">
                <a:tc>
                  <a:txBody>
                    <a:bodyPr/>
                    <a:lstStyle/>
                    <a:p>
                      <a:endParaRPr lang="en-US" sz="200" dirty="0"/>
                    </a:p>
                  </a:txBody>
                  <a:tcPr marL="0" marR="0" marT="0" marB="0">
                    <a:lnL w="28575" cap="flat" cmpd="sng" algn="ctr">
                      <a:solidFill>
                        <a:schemeClr val="tx1"/>
                      </a:solid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3894729"/>
                  </a:ext>
                </a:extLst>
              </a:tr>
              <a:tr h="318881">
                <a:tc>
                  <a:txBody>
                    <a:bodyPr/>
                    <a:lstStyle/>
                    <a:p>
                      <a:endParaRPr lang="en-US" sz="200"/>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 dirty="0"/>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2589481"/>
                  </a:ext>
                </a:extLst>
              </a:tr>
            </a:tbl>
          </a:graphicData>
        </a:graphic>
      </p:graphicFrame>
      <p:sp>
        <p:nvSpPr>
          <p:cNvPr id="26" name="TextBox 25">
            <a:extLst>
              <a:ext uri="{FF2B5EF4-FFF2-40B4-BE49-F238E27FC236}">
                <a16:creationId xmlns:a16="http://schemas.microsoft.com/office/drawing/2014/main" id="{17D1F01B-99DA-8540-8C02-66A078DAFB3F}"/>
              </a:ext>
            </a:extLst>
          </p:cNvPr>
          <p:cNvSpPr txBox="1"/>
          <p:nvPr/>
        </p:nvSpPr>
        <p:spPr>
          <a:xfrm>
            <a:off x="1814999" y="1798410"/>
            <a:ext cx="902801" cy="369332"/>
          </a:xfrm>
          <a:prstGeom prst="rect">
            <a:avLst/>
          </a:prstGeom>
          <a:noFill/>
        </p:spPr>
        <p:txBody>
          <a:bodyPr wrap="square" rtlCol="0" anchor="ctr">
            <a:spAutoFit/>
          </a:bodyPr>
          <a:lstStyle/>
          <a:p>
            <a:pPr algn="ctr"/>
            <a:r>
              <a:rPr lang="en-US" b="1" dirty="0">
                <a:latin typeface="Century Gothic" panose="020B0502020202020204" pitchFamily="34" charset="0"/>
              </a:rPr>
              <a:t>0.5cm</a:t>
            </a:r>
          </a:p>
        </p:txBody>
      </p:sp>
      <p:sp>
        <p:nvSpPr>
          <p:cNvPr id="27" name="TextBox 26">
            <a:extLst>
              <a:ext uri="{FF2B5EF4-FFF2-40B4-BE49-F238E27FC236}">
                <a16:creationId xmlns:a16="http://schemas.microsoft.com/office/drawing/2014/main" id="{A062DA9B-143D-9D4D-8916-DA268BCA1B56}"/>
              </a:ext>
            </a:extLst>
          </p:cNvPr>
          <p:cNvSpPr txBox="1"/>
          <p:nvPr/>
        </p:nvSpPr>
        <p:spPr>
          <a:xfrm>
            <a:off x="1950130" y="2959372"/>
            <a:ext cx="1180089" cy="400110"/>
          </a:xfrm>
          <a:prstGeom prst="rect">
            <a:avLst/>
          </a:prstGeom>
          <a:noFill/>
        </p:spPr>
        <p:txBody>
          <a:bodyPr wrap="square" rtlCol="0" anchor="ctr">
            <a:spAutoFit/>
          </a:bodyPr>
          <a:lstStyle/>
          <a:p>
            <a:pPr algn="ctr"/>
            <a:r>
              <a:rPr lang="en-US" sz="2000" b="1" dirty="0">
                <a:latin typeface="Century Gothic" panose="020B0502020202020204" pitchFamily="34" charset="0"/>
              </a:rPr>
              <a:t>80mm</a:t>
            </a:r>
          </a:p>
        </p:txBody>
      </p:sp>
      <p:sp>
        <p:nvSpPr>
          <p:cNvPr id="28" name="TextBox 27">
            <a:extLst>
              <a:ext uri="{FF2B5EF4-FFF2-40B4-BE49-F238E27FC236}">
                <a16:creationId xmlns:a16="http://schemas.microsoft.com/office/drawing/2014/main" id="{7E2FCD4E-8744-0945-9467-4A3912BDB773}"/>
              </a:ext>
            </a:extLst>
          </p:cNvPr>
          <p:cNvSpPr txBox="1"/>
          <p:nvPr/>
        </p:nvSpPr>
        <p:spPr>
          <a:xfrm>
            <a:off x="6098329" y="2659577"/>
            <a:ext cx="947948" cy="369332"/>
          </a:xfrm>
          <a:prstGeom prst="rect">
            <a:avLst/>
          </a:prstGeom>
          <a:noFill/>
        </p:spPr>
        <p:txBody>
          <a:bodyPr wrap="square" rtlCol="0" anchor="ctr">
            <a:spAutoFit/>
          </a:bodyPr>
          <a:lstStyle/>
          <a:p>
            <a:pPr algn="ctr"/>
            <a:r>
              <a:rPr lang="en-US" b="1" dirty="0">
                <a:latin typeface="Century Gothic" panose="020B0502020202020204" pitchFamily="34" charset="0"/>
              </a:rPr>
              <a:t>40mm</a:t>
            </a:r>
          </a:p>
        </p:txBody>
      </p:sp>
      <p:sp>
        <p:nvSpPr>
          <p:cNvPr id="29" name="TextBox 28">
            <a:extLst>
              <a:ext uri="{FF2B5EF4-FFF2-40B4-BE49-F238E27FC236}">
                <a16:creationId xmlns:a16="http://schemas.microsoft.com/office/drawing/2014/main" id="{413877E4-2F9B-9C4A-BF73-B62CC67CF061}"/>
              </a:ext>
            </a:extLst>
          </p:cNvPr>
          <p:cNvSpPr txBox="1"/>
          <p:nvPr/>
        </p:nvSpPr>
        <p:spPr>
          <a:xfrm>
            <a:off x="2379250" y="3641320"/>
            <a:ext cx="339812" cy="369332"/>
          </a:xfrm>
          <a:prstGeom prst="rect">
            <a:avLst/>
          </a:prstGeom>
          <a:noFill/>
        </p:spPr>
        <p:txBody>
          <a:bodyPr wrap="square" rtlCol="0">
            <a:spAutoFit/>
          </a:bodyPr>
          <a:lstStyle/>
          <a:p>
            <a:r>
              <a:rPr lang="en-US" b="1" dirty="0">
                <a:latin typeface="Century Gothic" panose="020B0502020202020204" pitchFamily="34" charset="0"/>
              </a:rPr>
              <a:t>B</a:t>
            </a:r>
          </a:p>
        </p:txBody>
      </p:sp>
      <p:sp>
        <p:nvSpPr>
          <p:cNvPr id="30" name="TextBox 29">
            <a:extLst>
              <a:ext uri="{FF2B5EF4-FFF2-40B4-BE49-F238E27FC236}">
                <a16:creationId xmlns:a16="http://schemas.microsoft.com/office/drawing/2014/main" id="{ED8EF286-A90A-EC45-9580-40453B95F552}"/>
              </a:ext>
            </a:extLst>
          </p:cNvPr>
          <p:cNvSpPr txBox="1"/>
          <p:nvPr/>
        </p:nvSpPr>
        <p:spPr>
          <a:xfrm>
            <a:off x="4625768" y="1832465"/>
            <a:ext cx="339812" cy="369332"/>
          </a:xfrm>
          <a:prstGeom prst="rect">
            <a:avLst/>
          </a:prstGeom>
          <a:noFill/>
        </p:spPr>
        <p:txBody>
          <a:bodyPr wrap="square" rtlCol="0">
            <a:spAutoFit/>
          </a:bodyPr>
          <a:lstStyle/>
          <a:p>
            <a:r>
              <a:rPr lang="en-US" b="1" dirty="0">
                <a:latin typeface="Century Gothic" panose="020B0502020202020204" pitchFamily="34" charset="0"/>
              </a:rPr>
              <a:t>A</a:t>
            </a:r>
          </a:p>
        </p:txBody>
      </p:sp>
      <p:sp>
        <p:nvSpPr>
          <p:cNvPr id="31" name="TextBox 30">
            <a:extLst>
              <a:ext uri="{FF2B5EF4-FFF2-40B4-BE49-F238E27FC236}">
                <a16:creationId xmlns:a16="http://schemas.microsoft.com/office/drawing/2014/main" id="{CCEFCBB9-80E9-D345-922B-14FDE707DAD5}"/>
              </a:ext>
            </a:extLst>
          </p:cNvPr>
          <p:cNvSpPr txBox="1"/>
          <p:nvPr/>
        </p:nvSpPr>
        <p:spPr>
          <a:xfrm>
            <a:off x="6413262" y="3754726"/>
            <a:ext cx="339812" cy="369332"/>
          </a:xfrm>
          <a:prstGeom prst="rect">
            <a:avLst/>
          </a:prstGeom>
          <a:noFill/>
        </p:spPr>
        <p:txBody>
          <a:bodyPr wrap="square" rtlCol="0">
            <a:spAutoFit/>
          </a:bodyPr>
          <a:lstStyle/>
          <a:p>
            <a:r>
              <a:rPr lang="en-US" b="1" dirty="0">
                <a:latin typeface="Century Gothic" panose="020B0502020202020204" pitchFamily="34" charset="0"/>
              </a:rPr>
              <a:t>C</a:t>
            </a:r>
          </a:p>
        </p:txBody>
      </p:sp>
      <p:sp>
        <p:nvSpPr>
          <p:cNvPr id="32" name="TextBox 31">
            <a:extLst>
              <a:ext uri="{FF2B5EF4-FFF2-40B4-BE49-F238E27FC236}">
                <a16:creationId xmlns:a16="http://schemas.microsoft.com/office/drawing/2014/main" id="{79C138C6-FAF2-4342-AE29-B4573BB22620}"/>
              </a:ext>
            </a:extLst>
          </p:cNvPr>
          <p:cNvSpPr txBox="1"/>
          <p:nvPr/>
        </p:nvSpPr>
        <p:spPr>
          <a:xfrm>
            <a:off x="3824680" y="3641320"/>
            <a:ext cx="1746864" cy="400110"/>
          </a:xfrm>
          <a:prstGeom prst="rect">
            <a:avLst/>
          </a:prstGeom>
          <a:noFill/>
        </p:spPr>
        <p:txBody>
          <a:bodyPr wrap="square" rtlCol="0" anchor="ctr">
            <a:spAutoFit/>
          </a:bodyPr>
          <a:lstStyle/>
          <a:p>
            <a:pPr algn="ctr"/>
            <a:r>
              <a:rPr lang="en-US" sz="2000" b="1" dirty="0">
                <a:solidFill>
                  <a:srgbClr val="FF0000"/>
                </a:solidFill>
                <a:latin typeface="Century Gothic" panose="020B0502020202020204" pitchFamily="34" charset="0"/>
              </a:rPr>
              <a:t>30mm/3cm</a:t>
            </a:r>
          </a:p>
        </p:txBody>
      </p:sp>
      <p:sp>
        <p:nvSpPr>
          <p:cNvPr id="33" name="TextBox 32">
            <a:extLst>
              <a:ext uri="{FF2B5EF4-FFF2-40B4-BE49-F238E27FC236}">
                <a16:creationId xmlns:a16="http://schemas.microsoft.com/office/drawing/2014/main" id="{EA1496D3-9722-B447-9B68-46F9F4163212}"/>
              </a:ext>
            </a:extLst>
          </p:cNvPr>
          <p:cNvSpPr txBox="1"/>
          <p:nvPr/>
        </p:nvSpPr>
        <p:spPr>
          <a:xfrm>
            <a:off x="4368799" y="2293491"/>
            <a:ext cx="902801" cy="400110"/>
          </a:xfrm>
          <a:prstGeom prst="rect">
            <a:avLst/>
          </a:prstGeom>
          <a:noFill/>
        </p:spPr>
        <p:txBody>
          <a:bodyPr wrap="square" rtlCol="0" anchor="ctr">
            <a:spAutoFit/>
          </a:bodyPr>
          <a:lstStyle/>
          <a:p>
            <a:pPr algn="ctr"/>
            <a:r>
              <a:rPr lang="en-US" sz="2000" b="1" dirty="0">
                <a:solidFill>
                  <a:srgbClr val="FF0000"/>
                </a:solidFill>
                <a:latin typeface="Century Gothic" panose="020B0502020202020204" pitchFamily="34" charset="0"/>
              </a:rPr>
              <a:t>48cm</a:t>
            </a:r>
          </a:p>
        </p:txBody>
      </p:sp>
      <p:sp>
        <p:nvSpPr>
          <p:cNvPr id="34" name="TextBox 33">
            <a:extLst>
              <a:ext uri="{FF2B5EF4-FFF2-40B4-BE49-F238E27FC236}">
                <a16:creationId xmlns:a16="http://schemas.microsoft.com/office/drawing/2014/main" id="{C87B1FDB-0FC3-AC40-844C-E280CD715D98}"/>
              </a:ext>
            </a:extLst>
          </p:cNvPr>
          <p:cNvSpPr txBox="1"/>
          <p:nvPr/>
        </p:nvSpPr>
        <p:spPr>
          <a:xfrm>
            <a:off x="7169052" y="3739337"/>
            <a:ext cx="1746864" cy="400110"/>
          </a:xfrm>
          <a:prstGeom prst="rect">
            <a:avLst/>
          </a:prstGeom>
          <a:noFill/>
        </p:spPr>
        <p:txBody>
          <a:bodyPr wrap="square" rtlCol="0" anchor="ctr">
            <a:spAutoFit/>
          </a:bodyPr>
          <a:lstStyle/>
          <a:p>
            <a:pPr algn="ctr"/>
            <a:r>
              <a:rPr lang="en-US" sz="2000" b="1" dirty="0">
                <a:solidFill>
                  <a:srgbClr val="FF0000"/>
                </a:solidFill>
                <a:latin typeface="Century Gothic" panose="020B0502020202020204" pitchFamily="34" charset="0"/>
              </a:rPr>
              <a:t>60mm/6cm</a:t>
            </a:r>
          </a:p>
        </p:txBody>
      </p:sp>
    </p:spTree>
    <p:extLst>
      <p:ext uri="{BB962C8B-B14F-4D97-AF65-F5344CB8AC3E}">
        <p14:creationId xmlns:p14="http://schemas.microsoft.com/office/powerpoint/2010/main" val="2373050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Annie says,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Draw two shapes to show that Annie is correct.</a:t>
            </a:r>
          </a:p>
          <a:p>
            <a:pPr lvl="0" algn="ctr" defTabSz="514350">
              <a:defRPr/>
            </a:pPr>
            <a:r>
              <a:rPr lang="en-GB" sz="2000" b="1" dirty="0">
                <a:solidFill>
                  <a:schemeClr val="tx1"/>
                </a:solidFill>
                <a:latin typeface="Century Gothic" panose="020B0502020202020204" pitchFamily="34" charset="0"/>
              </a:rPr>
              <a:t>  </a:t>
            </a:r>
          </a:p>
          <a:p>
            <a:pPr lvl="0" algn="ctr"/>
            <a:endParaRPr lang="en-GB" sz="2000" b="1" u="sng" dirty="0">
              <a:solidFill>
                <a:prstClr val="black"/>
              </a:solidFill>
              <a:latin typeface="Century Gothic" panose="020B0502020202020204" pitchFamily="34" charset="0"/>
            </a:endParaRPr>
          </a:p>
          <a:p>
            <a:pPr lvl="0" algn="ctr"/>
            <a:endParaRPr lang="en-GB" sz="20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DD636C1D-0CCB-4279-94F5-2018BFDB6AA1}"/>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15152" b="25899" l="72418" r="87017">
                        <a14:foregroundMark x1="77092" y1="20768" x2="78304" y2="20848"/>
                        <a14:foregroundMark x1="78304" y1="20768" x2="78304" y2="20768"/>
                        <a14:foregroundMark x1="82862" y1="20768" x2="81881" y2="20566"/>
                        <a14:foregroundMark x1="78823" y1="24444" x2="78707" y2="24646"/>
                        <a14:foregroundMark x1="76515" y1="25899" x2="82977" y2="25576"/>
                        <a14:foregroundMark x1="79977" y1="25778" x2="83266" y2="25778"/>
                        <a14:foregroundMark x1="76919" y1="20848" x2="78304" y2="20606"/>
                        <a14:foregroundMark x1="77092" y1="20768" x2="78304" y2="21172"/>
                        <a14:foregroundMark x1="81708" y1="20606" x2="82977" y2="20606"/>
                        <a14:foregroundMark x1="82977" y1="20606" x2="81881" y2="20202"/>
                        <a14:foregroundMark x1="81881" y1="20566" x2="82977" y2="20848"/>
                        <a14:foregroundMark x1="82977" y1="20848" x2="81708" y2="21091"/>
                        <a14:foregroundMark x1="81593" y1="20768" x2="83093" y2="20687"/>
                      </a14:backgroundRemoval>
                    </a14:imgEffect>
                  </a14:imgLayer>
                </a14:imgProps>
              </a:ext>
              <a:ext uri="{28A0092B-C50C-407E-A947-70E740481C1C}">
                <a14:useLocalDpi xmlns:a14="http://schemas.microsoft.com/office/drawing/2010/main" val="0"/>
              </a:ext>
            </a:extLst>
          </a:blip>
          <a:srcRect l="70625" t="13991" r="11150" b="74026"/>
          <a:stretch/>
        </p:blipFill>
        <p:spPr>
          <a:xfrm>
            <a:off x="2621934" y="1478117"/>
            <a:ext cx="1854780" cy="1742513"/>
          </a:xfrm>
          <a:prstGeom prst="rect">
            <a:avLst/>
          </a:prstGeom>
        </p:spPr>
      </p:pic>
      <p:sp>
        <p:nvSpPr>
          <p:cNvPr id="11" name="Rounded Rectangular Callout 6">
            <a:extLst>
              <a:ext uri="{FF2B5EF4-FFF2-40B4-BE49-F238E27FC236}">
                <a16:creationId xmlns:a16="http://schemas.microsoft.com/office/drawing/2014/main" id="{FB5E2AA3-33C7-4382-9D77-5AD9288F525E}"/>
              </a:ext>
            </a:extLst>
          </p:cNvPr>
          <p:cNvSpPr/>
          <p:nvPr/>
        </p:nvSpPr>
        <p:spPr>
          <a:xfrm>
            <a:off x="4307857" y="1150747"/>
            <a:ext cx="2609317" cy="1198626"/>
          </a:xfrm>
          <a:prstGeom prst="wedgeRoundRectCallout">
            <a:avLst>
              <a:gd name="adj1" fmla="val -48683"/>
              <a:gd name="adj2" fmla="val 68944"/>
              <a:gd name="adj3" fmla="val 16667"/>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b="1" dirty="0">
                <a:latin typeface="Century Gothic" panose="020B0502020202020204" pitchFamily="34" charset="0"/>
              </a:rPr>
              <a:t>I can draw a six-sided and an eight-sided rectilinear shape with an area of 20cm</a:t>
            </a:r>
            <a:r>
              <a:rPr lang="en-US" sz="1600" b="1" baseline="30000" dirty="0">
                <a:latin typeface="Century Gothic" panose="020B0502020202020204" pitchFamily="34" charset="0"/>
              </a:rPr>
              <a:t>2</a:t>
            </a:r>
            <a:r>
              <a:rPr lang="en-US" sz="1600" b="1" dirty="0">
                <a:latin typeface="Century Gothic" panose="020B0502020202020204" pitchFamily="34" charset="0"/>
              </a:rPr>
              <a:t>.</a:t>
            </a:r>
          </a:p>
        </p:txBody>
      </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Annie says,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Draw two shapes to show that Annie is correct.</a:t>
            </a:r>
          </a:p>
          <a:p>
            <a:pPr lvl="0" defTabSz="514350">
              <a:defRPr/>
            </a:pPr>
            <a:r>
              <a:rPr lang="en-GB" sz="2000" b="1" dirty="0">
                <a:solidFill>
                  <a:srgbClr val="FF0000"/>
                </a:solidFill>
                <a:latin typeface="Century Gothic" panose="020B0502020202020204" pitchFamily="34" charset="0"/>
              </a:rPr>
              <a:t>Various possibilities, any 6-sided and 8-sided shapes with an area of 20cm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a:t>
            </a:r>
          </a:p>
          <a:p>
            <a:pPr lvl="0" algn="ctr" defTabSz="514350">
              <a:defRPr/>
            </a:pPr>
            <a:r>
              <a:rPr lang="en-GB" sz="2000" b="1" dirty="0">
                <a:solidFill>
                  <a:srgbClr val="FF0000"/>
                </a:solidFill>
                <a:latin typeface="Century Gothic" panose="020B0502020202020204" pitchFamily="34" charset="0"/>
              </a:rPr>
              <a:t>For example: </a:t>
            </a:r>
          </a:p>
          <a:p>
            <a:pPr lvl="0" algn="ctr" defTabSz="514350">
              <a:defRPr/>
            </a:pPr>
            <a:r>
              <a:rPr lang="en-GB" sz="2000" b="1" dirty="0">
                <a:solidFill>
                  <a:schemeClr val="tx1"/>
                </a:solidFill>
                <a:latin typeface="Century Gothic" panose="020B0502020202020204" pitchFamily="34" charset="0"/>
              </a:rPr>
              <a:t>  </a:t>
            </a:r>
          </a:p>
          <a:p>
            <a:pPr lvl="0" algn="ctr"/>
            <a:endParaRPr lang="en-GB" sz="2000" b="1" u="sng" dirty="0">
              <a:solidFill>
                <a:prstClr val="black"/>
              </a:solidFill>
              <a:latin typeface="Century Gothic" panose="020B0502020202020204" pitchFamily="34" charset="0"/>
            </a:endParaRPr>
          </a:p>
          <a:p>
            <a:pPr lvl="0" algn="ctr"/>
            <a:endParaRPr lang="en-GB" sz="2000" b="1" u="sng" dirty="0">
              <a:solidFill>
                <a:prstClr val="black"/>
              </a:solidFill>
              <a:latin typeface="Century Gothic" panose="020B0502020202020204" pitchFamily="34" charset="0"/>
            </a:endParaRPr>
          </a:p>
          <a:p>
            <a:pPr algn="ctr"/>
            <a:endParaRPr lang="en-GB" sz="2000" b="1" i="1" dirty="0">
              <a:solidFill>
                <a:schemeClr val="bg1">
                  <a:lumMod val="50000"/>
                </a:schemeClr>
              </a:solidFill>
              <a:latin typeface="Century Gothic" panose="020B0502020202020204" pitchFamily="34" charset="0"/>
            </a:endParaRPr>
          </a:p>
          <a:p>
            <a:pPr algn="ctr"/>
            <a:endParaRPr lang="en-GB" sz="2000" b="1" i="1" dirty="0">
              <a:solidFill>
                <a:schemeClr val="bg1">
                  <a:lumMod val="50000"/>
                </a:schemeClr>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to scale</a:t>
            </a:r>
          </a:p>
          <a:p>
            <a:pPr lvl="0" algn="ctr"/>
            <a:endParaRPr lang="en-GB" sz="20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6" name="Picture 5">
            <a:extLst>
              <a:ext uri="{FF2B5EF4-FFF2-40B4-BE49-F238E27FC236}">
                <a16:creationId xmlns:a16="http://schemas.microsoft.com/office/drawing/2014/main" id="{C1A28085-F798-4953-B0E5-D316B4073871}"/>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15152" b="25899" l="72418" r="87017">
                        <a14:foregroundMark x1="77092" y1="20768" x2="78304" y2="20848"/>
                        <a14:foregroundMark x1="78304" y1="20768" x2="78304" y2="20768"/>
                        <a14:foregroundMark x1="82862" y1="20768" x2="81881" y2="20566"/>
                        <a14:foregroundMark x1="78823" y1="24444" x2="78707" y2="24646"/>
                        <a14:foregroundMark x1="76515" y1="25899" x2="82977" y2="25576"/>
                        <a14:foregroundMark x1="79977" y1="25778" x2="83266" y2="25778"/>
                        <a14:foregroundMark x1="76919" y1="20848" x2="78304" y2="20606"/>
                        <a14:foregroundMark x1="77092" y1="20768" x2="78304" y2="21172"/>
                        <a14:foregroundMark x1="81708" y1="20606" x2="82977" y2="20606"/>
                        <a14:foregroundMark x1="82977" y1="20606" x2="81881" y2="20202"/>
                        <a14:foregroundMark x1="81881" y1="20566" x2="82977" y2="20848"/>
                        <a14:foregroundMark x1="82977" y1="20848" x2="81708" y2="21091"/>
                        <a14:foregroundMark x1="81593" y1="20768" x2="83093" y2="20687"/>
                      </a14:backgroundRemoval>
                    </a14:imgEffect>
                  </a14:imgLayer>
                </a14:imgProps>
              </a:ext>
              <a:ext uri="{28A0092B-C50C-407E-A947-70E740481C1C}">
                <a14:useLocalDpi xmlns:a14="http://schemas.microsoft.com/office/drawing/2010/main" val="0"/>
              </a:ext>
            </a:extLst>
          </a:blip>
          <a:srcRect l="70625" t="13991" r="11150" b="74026"/>
          <a:stretch/>
        </p:blipFill>
        <p:spPr>
          <a:xfrm>
            <a:off x="2621934" y="1478117"/>
            <a:ext cx="1854780" cy="1742513"/>
          </a:xfrm>
          <a:prstGeom prst="rect">
            <a:avLst/>
          </a:prstGeom>
        </p:spPr>
      </p:pic>
      <p:sp>
        <p:nvSpPr>
          <p:cNvPr id="9" name="Rounded Rectangular Callout 6">
            <a:extLst>
              <a:ext uri="{FF2B5EF4-FFF2-40B4-BE49-F238E27FC236}">
                <a16:creationId xmlns:a16="http://schemas.microsoft.com/office/drawing/2014/main" id="{3DB15F6F-E91C-4234-831F-BAE5A0A44F3B}"/>
              </a:ext>
            </a:extLst>
          </p:cNvPr>
          <p:cNvSpPr/>
          <p:nvPr/>
        </p:nvSpPr>
        <p:spPr>
          <a:xfrm>
            <a:off x="4307857" y="1150747"/>
            <a:ext cx="2609317" cy="1198626"/>
          </a:xfrm>
          <a:prstGeom prst="wedgeRoundRectCallout">
            <a:avLst>
              <a:gd name="adj1" fmla="val -48683"/>
              <a:gd name="adj2" fmla="val 68944"/>
              <a:gd name="adj3" fmla="val 16667"/>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b="1" dirty="0">
                <a:latin typeface="Century Gothic" panose="020B0502020202020204" pitchFamily="34" charset="0"/>
              </a:rPr>
              <a:t>I can draw a six-sided and an eight-sided rectilinear shape with an area of 20cm</a:t>
            </a:r>
            <a:r>
              <a:rPr lang="en-US" sz="1600" b="1" baseline="30000" dirty="0">
                <a:latin typeface="Century Gothic" panose="020B0502020202020204" pitchFamily="34" charset="0"/>
              </a:rPr>
              <a:t>2</a:t>
            </a:r>
            <a:r>
              <a:rPr lang="en-US" sz="1600" b="1" dirty="0">
                <a:latin typeface="Century Gothic" panose="020B0502020202020204" pitchFamily="34" charset="0"/>
              </a:rPr>
              <a:t>.</a:t>
            </a:r>
          </a:p>
        </p:txBody>
      </p:sp>
      <p:graphicFrame>
        <p:nvGraphicFramePr>
          <p:cNvPr id="10" name="Table 9">
            <a:extLst>
              <a:ext uri="{FF2B5EF4-FFF2-40B4-BE49-F238E27FC236}">
                <a16:creationId xmlns:a16="http://schemas.microsoft.com/office/drawing/2014/main" id="{36C5C5CA-2ADA-4F0C-A534-845BD22C3C2F}"/>
              </a:ext>
            </a:extLst>
          </p:cNvPr>
          <p:cNvGraphicFramePr>
            <a:graphicFrameLocks noGrp="1"/>
          </p:cNvGraphicFramePr>
          <p:nvPr>
            <p:extLst>
              <p:ext uri="{D42A27DB-BD31-4B8C-83A1-F6EECF244321}">
                <p14:modId xmlns:p14="http://schemas.microsoft.com/office/powerpoint/2010/main" val="2852537463"/>
              </p:ext>
            </p:extLst>
          </p:nvPr>
        </p:nvGraphicFramePr>
        <p:xfrm>
          <a:off x="2371153" y="4311315"/>
          <a:ext cx="1159568" cy="1739352"/>
        </p:xfrm>
        <a:graphic>
          <a:graphicData uri="http://schemas.openxmlformats.org/drawingml/2006/table">
            <a:tbl>
              <a:tblPr firstRow="1" bandRow="1">
                <a:tableStyleId>{5940675A-B579-460E-94D1-54222C63F5DA}</a:tableStyleId>
              </a:tblPr>
              <a:tblGrid>
                <a:gridCol w="289892">
                  <a:extLst>
                    <a:ext uri="{9D8B030D-6E8A-4147-A177-3AD203B41FA5}">
                      <a16:colId xmlns:a16="http://schemas.microsoft.com/office/drawing/2014/main" val="3394652465"/>
                    </a:ext>
                  </a:extLst>
                </a:gridCol>
                <a:gridCol w="289892">
                  <a:extLst>
                    <a:ext uri="{9D8B030D-6E8A-4147-A177-3AD203B41FA5}">
                      <a16:colId xmlns:a16="http://schemas.microsoft.com/office/drawing/2014/main" val="1464792632"/>
                    </a:ext>
                  </a:extLst>
                </a:gridCol>
                <a:gridCol w="289892">
                  <a:extLst>
                    <a:ext uri="{9D8B030D-6E8A-4147-A177-3AD203B41FA5}">
                      <a16:colId xmlns:a16="http://schemas.microsoft.com/office/drawing/2014/main" val="1243631992"/>
                    </a:ext>
                  </a:extLst>
                </a:gridCol>
                <a:gridCol w="289892">
                  <a:extLst>
                    <a:ext uri="{9D8B030D-6E8A-4147-A177-3AD203B41FA5}">
                      <a16:colId xmlns:a16="http://schemas.microsoft.com/office/drawing/2014/main" val="3123183722"/>
                    </a:ext>
                  </a:extLst>
                </a:gridCol>
              </a:tblGrid>
              <a:tr h="289892">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02200606"/>
                  </a:ext>
                </a:extLst>
              </a:tr>
              <a:tr h="289892">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85171570"/>
                  </a:ext>
                </a:extLst>
              </a:tr>
              <a:tr h="289892">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84957841"/>
                  </a:ext>
                </a:extLst>
              </a:tr>
              <a:tr h="289892">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72260109"/>
                  </a:ext>
                </a:extLst>
              </a:tr>
              <a:tr h="289892">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93525"/>
                  </a:ext>
                </a:extLst>
              </a:tr>
              <a:tr h="289892">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12455573"/>
                  </a:ext>
                </a:extLst>
              </a:tr>
            </a:tbl>
          </a:graphicData>
        </a:graphic>
      </p:graphicFrame>
      <p:graphicFrame>
        <p:nvGraphicFramePr>
          <p:cNvPr id="11" name="Table 10">
            <a:extLst>
              <a:ext uri="{FF2B5EF4-FFF2-40B4-BE49-F238E27FC236}">
                <a16:creationId xmlns:a16="http://schemas.microsoft.com/office/drawing/2014/main" id="{1FCA048E-F936-484D-AE17-CFAEFE55F367}"/>
              </a:ext>
            </a:extLst>
          </p:cNvPr>
          <p:cNvGraphicFramePr>
            <a:graphicFrameLocks noGrp="1"/>
          </p:cNvGraphicFramePr>
          <p:nvPr>
            <p:extLst>
              <p:ext uri="{D42A27DB-BD31-4B8C-83A1-F6EECF244321}">
                <p14:modId xmlns:p14="http://schemas.microsoft.com/office/powerpoint/2010/main" val="2399029808"/>
              </p:ext>
            </p:extLst>
          </p:nvPr>
        </p:nvGraphicFramePr>
        <p:xfrm>
          <a:off x="5626570" y="4891099"/>
          <a:ext cx="1739352" cy="1159568"/>
        </p:xfrm>
        <a:graphic>
          <a:graphicData uri="http://schemas.openxmlformats.org/drawingml/2006/table">
            <a:tbl>
              <a:tblPr firstRow="1" bandRow="1">
                <a:tableStyleId>{5940675A-B579-460E-94D1-54222C63F5DA}</a:tableStyleId>
              </a:tblPr>
              <a:tblGrid>
                <a:gridCol w="289892">
                  <a:extLst>
                    <a:ext uri="{9D8B030D-6E8A-4147-A177-3AD203B41FA5}">
                      <a16:colId xmlns:a16="http://schemas.microsoft.com/office/drawing/2014/main" val="3394652465"/>
                    </a:ext>
                  </a:extLst>
                </a:gridCol>
                <a:gridCol w="289892">
                  <a:extLst>
                    <a:ext uri="{9D8B030D-6E8A-4147-A177-3AD203B41FA5}">
                      <a16:colId xmlns:a16="http://schemas.microsoft.com/office/drawing/2014/main" val="1464792632"/>
                    </a:ext>
                  </a:extLst>
                </a:gridCol>
                <a:gridCol w="289892">
                  <a:extLst>
                    <a:ext uri="{9D8B030D-6E8A-4147-A177-3AD203B41FA5}">
                      <a16:colId xmlns:a16="http://schemas.microsoft.com/office/drawing/2014/main" val="1243631992"/>
                    </a:ext>
                  </a:extLst>
                </a:gridCol>
                <a:gridCol w="289892">
                  <a:extLst>
                    <a:ext uri="{9D8B030D-6E8A-4147-A177-3AD203B41FA5}">
                      <a16:colId xmlns:a16="http://schemas.microsoft.com/office/drawing/2014/main" val="3123183722"/>
                    </a:ext>
                  </a:extLst>
                </a:gridCol>
                <a:gridCol w="289892">
                  <a:extLst>
                    <a:ext uri="{9D8B030D-6E8A-4147-A177-3AD203B41FA5}">
                      <a16:colId xmlns:a16="http://schemas.microsoft.com/office/drawing/2014/main" val="3332930901"/>
                    </a:ext>
                  </a:extLst>
                </a:gridCol>
                <a:gridCol w="289892">
                  <a:extLst>
                    <a:ext uri="{9D8B030D-6E8A-4147-A177-3AD203B41FA5}">
                      <a16:colId xmlns:a16="http://schemas.microsoft.com/office/drawing/2014/main" val="3802788363"/>
                    </a:ext>
                  </a:extLst>
                </a:gridCol>
              </a:tblGrid>
              <a:tr h="289892">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02200606"/>
                  </a:ext>
                </a:extLst>
              </a:tr>
              <a:tr h="289892">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marL="0" marR="0" marT="0" marB="0">
                    <a:lnL w="12700" cmpd="sng">
                      <a:noFill/>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85171570"/>
                  </a:ext>
                </a:extLst>
              </a:tr>
              <a:tr h="289892">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84957841"/>
                  </a:ext>
                </a:extLst>
              </a:tr>
              <a:tr h="289892">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200" b="1" dirty="0">
                        <a:latin typeface="Century Gothic" panose="020B0502020202020204" pitchFamily="34"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72260109"/>
                  </a:ext>
                </a:extLst>
              </a:tr>
            </a:tbl>
          </a:graphicData>
        </a:graphic>
      </p:graphicFrame>
    </p:spTree>
    <p:extLst>
      <p:ext uri="{BB962C8B-B14F-4D97-AF65-F5344CB8AC3E}">
        <p14:creationId xmlns:p14="http://schemas.microsoft.com/office/powerpoint/2010/main" val="655103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True or false? All of these shapes have the same area.</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to scale</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48FC0302-3EF8-4F60-B1B6-290E1E48C353}"/>
              </a:ext>
            </a:extLst>
          </p:cNvPr>
          <p:cNvGraphicFramePr>
            <a:graphicFrameLocks noGrp="1"/>
          </p:cNvGraphicFramePr>
          <p:nvPr>
            <p:extLst/>
          </p:nvPr>
        </p:nvGraphicFramePr>
        <p:xfrm>
          <a:off x="1865702" y="1685769"/>
          <a:ext cx="956643" cy="1594405"/>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394652465"/>
                    </a:ext>
                  </a:extLst>
                </a:gridCol>
                <a:gridCol w="318881">
                  <a:extLst>
                    <a:ext uri="{9D8B030D-6E8A-4147-A177-3AD203B41FA5}">
                      <a16:colId xmlns:a16="http://schemas.microsoft.com/office/drawing/2014/main" val="1464792632"/>
                    </a:ext>
                  </a:extLst>
                </a:gridCol>
                <a:gridCol w="318881">
                  <a:extLst>
                    <a:ext uri="{9D8B030D-6E8A-4147-A177-3AD203B41FA5}">
                      <a16:colId xmlns:a16="http://schemas.microsoft.com/office/drawing/2014/main" val="1243631992"/>
                    </a:ext>
                  </a:extLst>
                </a:gridCol>
              </a:tblGrid>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4202200606"/>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185171570"/>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1184957841"/>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172260109"/>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7193525"/>
                  </a:ext>
                </a:extLst>
              </a:tr>
            </a:tbl>
          </a:graphicData>
        </a:graphic>
      </p:graphicFrame>
      <p:graphicFrame>
        <p:nvGraphicFramePr>
          <p:cNvPr id="9" name="Table 8">
            <a:extLst>
              <a:ext uri="{FF2B5EF4-FFF2-40B4-BE49-F238E27FC236}">
                <a16:creationId xmlns:a16="http://schemas.microsoft.com/office/drawing/2014/main" id="{F6B96FA6-0406-438E-9D16-BEFE699203CA}"/>
              </a:ext>
            </a:extLst>
          </p:cNvPr>
          <p:cNvGraphicFramePr>
            <a:graphicFrameLocks noGrp="1"/>
          </p:cNvGraphicFramePr>
          <p:nvPr>
            <p:extLst/>
          </p:nvPr>
        </p:nvGraphicFramePr>
        <p:xfrm>
          <a:off x="5050248" y="1729975"/>
          <a:ext cx="2232167" cy="956643"/>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394652465"/>
                    </a:ext>
                  </a:extLst>
                </a:gridCol>
                <a:gridCol w="318881">
                  <a:extLst>
                    <a:ext uri="{9D8B030D-6E8A-4147-A177-3AD203B41FA5}">
                      <a16:colId xmlns:a16="http://schemas.microsoft.com/office/drawing/2014/main" val="1464792632"/>
                    </a:ext>
                  </a:extLst>
                </a:gridCol>
                <a:gridCol w="318881">
                  <a:extLst>
                    <a:ext uri="{9D8B030D-6E8A-4147-A177-3AD203B41FA5}">
                      <a16:colId xmlns:a16="http://schemas.microsoft.com/office/drawing/2014/main" val="1243631992"/>
                    </a:ext>
                  </a:extLst>
                </a:gridCol>
                <a:gridCol w="318881">
                  <a:extLst>
                    <a:ext uri="{9D8B030D-6E8A-4147-A177-3AD203B41FA5}">
                      <a16:colId xmlns:a16="http://schemas.microsoft.com/office/drawing/2014/main" val="3123183722"/>
                    </a:ext>
                  </a:extLst>
                </a:gridCol>
                <a:gridCol w="318881">
                  <a:extLst>
                    <a:ext uri="{9D8B030D-6E8A-4147-A177-3AD203B41FA5}">
                      <a16:colId xmlns:a16="http://schemas.microsoft.com/office/drawing/2014/main" val="3332930901"/>
                    </a:ext>
                  </a:extLst>
                </a:gridCol>
                <a:gridCol w="318881">
                  <a:extLst>
                    <a:ext uri="{9D8B030D-6E8A-4147-A177-3AD203B41FA5}">
                      <a16:colId xmlns:a16="http://schemas.microsoft.com/office/drawing/2014/main" val="3802788363"/>
                    </a:ext>
                  </a:extLst>
                </a:gridCol>
                <a:gridCol w="318881">
                  <a:extLst>
                    <a:ext uri="{9D8B030D-6E8A-4147-A177-3AD203B41FA5}">
                      <a16:colId xmlns:a16="http://schemas.microsoft.com/office/drawing/2014/main" val="393006110"/>
                    </a:ext>
                  </a:extLst>
                </a:gridCol>
              </a:tblGrid>
              <a:tr h="318881">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4202200606"/>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2185171570"/>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1184957841"/>
                  </a:ext>
                </a:extLst>
              </a:tr>
            </a:tbl>
          </a:graphicData>
        </a:graphic>
      </p:graphicFrame>
      <p:graphicFrame>
        <p:nvGraphicFramePr>
          <p:cNvPr id="10" name="Table 9">
            <a:extLst>
              <a:ext uri="{FF2B5EF4-FFF2-40B4-BE49-F238E27FC236}">
                <a16:creationId xmlns:a16="http://schemas.microsoft.com/office/drawing/2014/main" id="{D18C2531-6502-4B18-B7BE-BF75F26227F1}"/>
              </a:ext>
            </a:extLst>
          </p:cNvPr>
          <p:cNvGraphicFramePr>
            <a:graphicFrameLocks noGrp="1"/>
          </p:cNvGraphicFramePr>
          <p:nvPr>
            <p:extLst/>
          </p:nvPr>
        </p:nvGraphicFramePr>
        <p:xfrm>
          <a:off x="3487278" y="3249849"/>
          <a:ext cx="2318010" cy="956643"/>
        </p:xfrm>
        <a:graphic>
          <a:graphicData uri="http://schemas.openxmlformats.org/drawingml/2006/table">
            <a:tbl>
              <a:tblPr firstRow="1" bandRow="1">
                <a:tableStyleId>{5940675A-B579-460E-94D1-54222C63F5DA}</a:tableStyleId>
              </a:tblPr>
              <a:tblGrid>
                <a:gridCol w="386335">
                  <a:extLst>
                    <a:ext uri="{9D8B030D-6E8A-4147-A177-3AD203B41FA5}">
                      <a16:colId xmlns:a16="http://schemas.microsoft.com/office/drawing/2014/main" val="3394652465"/>
                    </a:ext>
                  </a:extLst>
                </a:gridCol>
                <a:gridCol w="386335">
                  <a:extLst>
                    <a:ext uri="{9D8B030D-6E8A-4147-A177-3AD203B41FA5}">
                      <a16:colId xmlns:a16="http://schemas.microsoft.com/office/drawing/2014/main" val="1464792632"/>
                    </a:ext>
                  </a:extLst>
                </a:gridCol>
                <a:gridCol w="386335">
                  <a:extLst>
                    <a:ext uri="{9D8B030D-6E8A-4147-A177-3AD203B41FA5}">
                      <a16:colId xmlns:a16="http://schemas.microsoft.com/office/drawing/2014/main" val="1243631992"/>
                    </a:ext>
                  </a:extLst>
                </a:gridCol>
                <a:gridCol w="386335">
                  <a:extLst>
                    <a:ext uri="{9D8B030D-6E8A-4147-A177-3AD203B41FA5}">
                      <a16:colId xmlns:a16="http://schemas.microsoft.com/office/drawing/2014/main" val="3123183722"/>
                    </a:ext>
                  </a:extLst>
                </a:gridCol>
                <a:gridCol w="386335">
                  <a:extLst>
                    <a:ext uri="{9D8B030D-6E8A-4147-A177-3AD203B41FA5}">
                      <a16:colId xmlns:a16="http://schemas.microsoft.com/office/drawing/2014/main" val="3332930901"/>
                    </a:ext>
                  </a:extLst>
                </a:gridCol>
                <a:gridCol w="386335">
                  <a:extLst>
                    <a:ext uri="{9D8B030D-6E8A-4147-A177-3AD203B41FA5}">
                      <a16:colId xmlns:a16="http://schemas.microsoft.com/office/drawing/2014/main" val="3802788363"/>
                    </a:ext>
                  </a:extLst>
                </a:gridCol>
              </a:tblGrid>
              <a:tr h="318881">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02200606"/>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85171570"/>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2452383617"/>
                  </a:ext>
                </a:extLst>
              </a:tr>
            </a:tbl>
          </a:graphicData>
        </a:graphic>
      </p:graphicFrame>
      <p:sp>
        <p:nvSpPr>
          <p:cNvPr id="11" name="TextBox 10">
            <a:extLst>
              <a:ext uri="{FF2B5EF4-FFF2-40B4-BE49-F238E27FC236}">
                <a16:creationId xmlns:a16="http://schemas.microsoft.com/office/drawing/2014/main" id="{CA3CEC4B-91EB-41CE-8EC8-5DB4BD9FD35B}"/>
              </a:ext>
            </a:extLst>
          </p:cNvPr>
          <p:cNvSpPr txBox="1"/>
          <p:nvPr/>
        </p:nvSpPr>
        <p:spPr>
          <a:xfrm>
            <a:off x="1785355" y="1394336"/>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4cm</a:t>
            </a:r>
          </a:p>
        </p:txBody>
      </p:sp>
      <p:sp>
        <p:nvSpPr>
          <p:cNvPr id="12" name="TextBox 11">
            <a:extLst>
              <a:ext uri="{FF2B5EF4-FFF2-40B4-BE49-F238E27FC236}">
                <a16:creationId xmlns:a16="http://schemas.microsoft.com/office/drawing/2014/main" id="{2D8ADD84-022D-40B3-AAE1-43A37CA3361E}"/>
              </a:ext>
            </a:extLst>
          </p:cNvPr>
          <p:cNvSpPr txBox="1"/>
          <p:nvPr/>
        </p:nvSpPr>
        <p:spPr>
          <a:xfrm>
            <a:off x="3439442" y="2969723"/>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4cm</a:t>
            </a:r>
          </a:p>
        </p:txBody>
      </p:sp>
      <p:sp>
        <p:nvSpPr>
          <p:cNvPr id="13" name="TextBox 12">
            <a:extLst>
              <a:ext uri="{FF2B5EF4-FFF2-40B4-BE49-F238E27FC236}">
                <a16:creationId xmlns:a16="http://schemas.microsoft.com/office/drawing/2014/main" id="{664D4871-9850-489D-BA8A-B22ECEB14711}"/>
              </a:ext>
            </a:extLst>
          </p:cNvPr>
          <p:cNvSpPr txBox="1"/>
          <p:nvPr/>
        </p:nvSpPr>
        <p:spPr>
          <a:xfrm>
            <a:off x="6422222" y="2698226"/>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20mm</a:t>
            </a:r>
          </a:p>
        </p:txBody>
      </p:sp>
      <p:sp>
        <p:nvSpPr>
          <p:cNvPr id="14" name="TextBox 13">
            <a:extLst>
              <a:ext uri="{FF2B5EF4-FFF2-40B4-BE49-F238E27FC236}">
                <a16:creationId xmlns:a16="http://schemas.microsoft.com/office/drawing/2014/main" id="{BA0C77D4-B92D-4040-A03F-48A8B127DCCC}"/>
              </a:ext>
            </a:extLst>
          </p:cNvPr>
          <p:cNvSpPr txBox="1"/>
          <p:nvPr/>
        </p:nvSpPr>
        <p:spPr>
          <a:xfrm>
            <a:off x="985758" y="2225626"/>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60mm</a:t>
            </a:r>
          </a:p>
        </p:txBody>
      </p:sp>
      <p:sp>
        <p:nvSpPr>
          <p:cNvPr id="15" name="TextBox 14">
            <a:extLst>
              <a:ext uri="{FF2B5EF4-FFF2-40B4-BE49-F238E27FC236}">
                <a16:creationId xmlns:a16="http://schemas.microsoft.com/office/drawing/2014/main" id="{C9B67FF9-56C7-4406-90C5-394A2BDD9F23}"/>
              </a:ext>
            </a:extLst>
          </p:cNvPr>
          <p:cNvSpPr txBox="1"/>
          <p:nvPr/>
        </p:nvSpPr>
        <p:spPr>
          <a:xfrm>
            <a:off x="4697083" y="3631690"/>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40mm</a:t>
            </a:r>
          </a:p>
        </p:txBody>
      </p:sp>
      <p:sp>
        <p:nvSpPr>
          <p:cNvPr id="16" name="TextBox 15">
            <a:extLst>
              <a:ext uri="{FF2B5EF4-FFF2-40B4-BE49-F238E27FC236}">
                <a16:creationId xmlns:a16="http://schemas.microsoft.com/office/drawing/2014/main" id="{24D5E7FA-D480-4F93-9FB5-BE42F95F6FE2}"/>
              </a:ext>
            </a:extLst>
          </p:cNvPr>
          <p:cNvSpPr txBox="1"/>
          <p:nvPr/>
        </p:nvSpPr>
        <p:spPr>
          <a:xfrm>
            <a:off x="5842551" y="2353791"/>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5mm</a:t>
            </a:r>
          </a:p>
        </p:txBody>
      </p:sp>
      <p:sp>
        <p:nvSpPr>
          <p:cNvPr id="17" name="TextBox 16">
            <a:extLst>
              <a:ext uri="{FF2B5EF4-FFF2-40B4-BE49-F238E27FC236}">
                <a16:creationId xmlns:a16="http://schemas.microsoft.com/office/drawing/2014/main" id="{50226456-BAFC-494D-9A39-0B73018E5868}"/>
              </a:ext>
            </a:extLst>
          </p:cNvPr>
          <p:cNvSpPr txBox="1"/>
          <p:nvPr/>
        </p:nvSpPr>
        <p:spPr>
          <a:xfrm>
            <a:off x="4160235" y="1861412"/>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30mm</a:t>
            </a:r>
          </a:p>
        </p:txBody>
      </p:sp>
      <p:sp>
        <p:nvSpPr>
          <p:cNvPr id="20" name="TextBox 19">
            <a:extLst>
              <a:ext uri="{FF2B5EF4-FFF2-40B4-BE49-F238E27FC236}">
                <a16:creationId xmlns:a16="http://schemas.microsoft.com/office/drawing/2014/main" id="{7E163870-0FA1-4673-9C54-3C2F67FA4E69}"/>
              </a:ext>
            </a:extLst>
          </p:cNvPr>
          <p:cNvSpPr txBox="1"/>
          <p:nvPr/>
        </p:nvSpPr>
        <p:spPr>
          <a:xfrm>
            <a:off x="5554980" y="1456468"/>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8cm</a:t>
            </a:r>
          </a:p>
        </p:txBody>
      </p:sp>
      <p:sp>
        <p:nvSpPr>
          <p:cNvPr id="21" name="TextBox 20">
            <a:extLst>
              <a:ext uri="{FF2B5EF4-FFF2-40B4-BE49-F238E27FC236}">
                <a16:creationId xmlns:a16="http://schemas.microsoft.com/office/drawing/2014/main" id="{9CC7B145-726C-4D4C-8D57-C84514411EDB}"/>
              </a:ext>
            </a:extLst>
          </p:cNvPr>
          <p:cNvSpPr txBox="1"/>
          <p:nvPr/>
        </p:nvSpPr>
        <p:spPr>
          <a:xfrm>
            <a:off x="5706287" y="3926108"/>
            <a:ext cx="820975" cy="307777"/>
          </a:xfrm>
          <a:prstGeom prst="rect">
            <a:avLst/>
          </a:prstGeom>
          <a:noFill/>
        </p:spPr>
        <p:txBody>
          <a:bodyPr wrap="square" rtlCol="0" anchor="ctr">
            <a:spAutoFit/>
          </a:bodyPr>
          <a:lstStyle/>
          <a:p>
            <a:pPr algn="ctr"/>
            <a:r>
              <a:rPr lang="en-US" sz="1400" b="1" dirty="0">
                <a:latin typeface="Century Gothic" panose="020B0502020202020204" pitchFamily="34" charset="0"/>
              </a:rPr>
              <a:t>0.5cm</a:t>
            </a:r>
          </a:p>
        </p:txBody>
      </p:sp>
      <p:sp>
        <p:nvSpPr>
          <p:cNvPr id="22" name="TextBox 21">
            <a:extLst>
              <a:ext uri="{FF2B5EF4-FFF2-40B4-BE49-F238E27FC236}">
                <a16:creationId xmlns:a16="http://schemas.microsoft.com/office/drawing/2014/main" id="{FC197272-F9C2-4B18-9D00-C5D587C3ADC5}"/>
              </a:ext>
            </a:extLst>
          </p:cNvPr>
          <p:cNvSpPr txBox="1"/>
          <p:nvPr/>
        </p:nvSpPr>
        <p:spPr>
          <a:xfrm>
            <a:off x="2612904" y="3618331"/>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55mm</a:t>
            </a:r>
          </a:p>
        </p:txBody>
      </p:sp>
      <p:sp>
        <p:nvSpPr>
          <p:cNvPr id="2" name="TextBox 1">
            <a:extLst>
              <a:ext uri="{FF2B5EF4-FFF2-40B4-BE49-F238E27FC236}">
                <a16:creationId xmlns:a16="http://schemas.microsoft.com/office/drawing/2014/main" id="{477E3E1B-95BD-9C4A-BDA6-6919AEFA2A08}"/>
              </a:ext>
            </a:extLst>
          </p:cNvPr>
          <p:cNvSpPr txBox="1"/>
          <p:nvPr/>
        </p:nvSpPr>
        <p:spPr>
          <a:xfrm>
            <a:off x="2119700" y="2250717"/>
            <a:ext cx="423746" cy="369332"/>
          </a:xfrm>
          <a:prstGeom prst="rect">
            <a:avLst/>
          </a:prstGeom>
          <a:noFill/>
        </p:spPr>
        <p:txBody>
          <a:bodyPr wrap="square" rtlCol="0" anchor="ctr">
            <a:spAutoFit/>
          </a:bodyPr>
          <a:lstStyle/>
          <a:p>
            <a:pPr algn="ctr"/>
            <a:r>
              <a:rPr lang="en-US" b="1" dirty="0">
                <a:solidFill>
                  <a:schemeClr val="bg1"/>
                </a:solidFill>
                <a:latin typeface="Century Gothic" panose="020B0502020202020204" pitchFamily="34" charset="0"/>
              </a:rPr>
              <a:t>A</a:t>
            </a:r>
          </a:p>
        </p:txBody>
      </p:sp>
      <p:sp>
        <p:nvSpPr>
          <p:cNvPr id="23" name="TextBox 22">
            <a:extLst>
              <a:ext uri="{FF2B5EF4-FFF2-40B4-BE49-F238E27FC236}">
                <a16:creationId xmlns:a16="http://schemas.microsoft.com/office/drawing/2014/main" id="{AC749B76-4362-4945-BCE0-4040F0818478}"/>
              </a:ext>
            </a:extLst>
          </p:cNvPr>
          <p:cNvSpPr txBox="1"/>
          <p:nvPr/>
        </p:nvSpPr>
        <p:spPr>
          <a:xfrm>
            <a:off x="5954458" y="1823145"/>
            <a:ext cx="423746" cy="369332"/>
          </a:xfrm>
          <a:prstGeom prst="rect">
            <a:avLst/>
          </a:prstGeom>
          <a:noFill/>
        </p:spPr>
        <p:txBody>
          <a:bodyPr wrap="square" rtlCol="0" anchor="ctr">
            <a:spAutoFit/>
          </a:bodyPr>
          <a:lstStyle/>
          <a:p>
            <a:pPr algn="ctr"/>
            <a:r>
              <a:rPr lang="en-US" b="1" dirty="0">
                <a:solidFill>
                  <a:schemeClr val="bg1"/>
                </a:solidFill>
                <a:latin typeface="Century Gothic" panose="020B0502020202020204" pitchFamily="34" charset="0"/>
              </a:rPr>
              <a:t>B</a:t>
            </a:r>
          </a:p>
        </p:txBody>
      </p:sp>
      <p:sp>
        <p:nvSpPr>
          <p:cNvPr id="24" name="TextBox 23">
            <a:extLst>
              <a:ext uri="{FF2B5EF4-FFF2-40B4-BE49-F238E27FC236}">
                <a16:creationId xmlns:a16="http://schemas.microsoft.com/office/drawing/2014/main" id="{E456F6DC-584F-8448-A82B-D27B4828C212}"/>
              </a:ext>
            </a:extLst>
          </p:cNvPr>
          <p:cNvSpPr txBox="1"/>
          <p:nvPr/>
        </p:nvSpPr>
        <p:spPr>
          <a:xfrm>
            <a:off x="3810277" y="3543504"/>
            <a:ext cx="423746" cy="369332"/>
          </a:xfrm>
          <a:prstGeom prst="rect">
            <a:avLst/>
          </a:prstGeom>
          <a:noFill/>
        </p:spPr>
        <p:txBody>
          <a:bodyPr wrap="square" rtlCol="0" anchor="ctr">
            <a:spAutoFit/>
          </a:bodyPr>
          <a:lstStyle/>
          <a:p>
            <a:pPr algn="ctr"/>
            <a:r>
              <a:rPr lang="en-US" b="1" dirty="0">
                <a:latin typeface="Century Gothic" panose="020B0502020202020204" pitchFamily="34" charset="0"/>
              </a:rPr>
              <a:t>C</a:t>
            </a:r>
          </a:p>
        </p:txBody>
      </p:sp>
    </p:spTree>
    <p:extLst>
      <p:ext uri="{BB962C8B-B14F-4D97-AF65-F5344CB8AC3E}">
        <p14:creationId xmlns:p14="http://schemas.microsoft.com/office/powerpoint/2010/main" val="2290309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True or false? All of these shapes have the same area.</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r>
              <a:rPr lang="en-GB" sz="2000" b="1" dirty="0">
                <a:solidFill>
                  <a:schemeClr val="tx1"/>
                </a:solidFill>
                <a:latin typeface="Century Gothic" panose="020B0502020202020204" pitchFamily="34" charset="0"/>
              </a:rPr>
              <a:t>False, because…</a:t>
            </a: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1600" b="1" i="1" dirty="0">
                <a:solidFill>
                  <a:schemeClr val="bg1">
                    <a:lumMod val="50000"/>
                  </a:schemeClr>
                </a:solidFill>
                <a:latin typeface="Century Gothic" panose="020B0502020202020204" pitchFamily="34" charset="0"/>
              </a:rPr>
              <a:t>not to scale</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48FC0302-3EF8-4F60-B1B6-290E1E48C353}"/>
              </a:ext>
            </a:extLst>
          </p:cNvPr>
          <p:cNvGraphicFramePr>
            <a:graphicFrameLocks noGrp="1"/>
          </p:cNvGraphicFramePr>
          <p:nvPr>
            <p:extLst/>
          </p:nvPr>
        </p:nvGraphicFramePr>
        <p:xfrm>
          <a:off x="1865702" y="1685769"/>
          <a:ext cx="956643" cy="1594405"/>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394652465"/>
                    </a:ext>
                  </a:extLst>
                </a:gridCol>
                <a:gridCol w="318881">
                  <a:extLst>
                    <a:ext uri="{9D8B030D-6E8A-4147-A177-3AD203B41FA5}">
                      <a16:colId xmlns:a16="http://schemas.microsoft.com/office/drawing/2014/main" val="1464792632"/>
                    </a:ext>
                  </a:extLst>
                </a:gridCol>
                <a:gridCol w="318881">
                  <a:extLst>
                    <a:ext uri="{9D8B030D-6E8A-4147-A177-3AD203B41FA5}">
                      <a16:colId xmlns:a16="http://schemas.microsoft.com/office/drawing/2014/main" val="1243631992"/>
                    </a:ext>
                  </a:extLst>
                </a:gridCol>
              </a:tblGrid>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4202200606"/>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185171570"/>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1184957841"/>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172260109"/>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7193525"/>
                  </a:ext>
                </a:extLst>
              </a:tr>
            </a:tbl>
          </a:graphicData>
        </a:graphic>
      </p:graphicFrame>
      <p:graphicFrame>
        <p:nvGraphicFramePr>
          <p:cNvPr id="9" name="Table 8">
            <a:extLst>
              <a:ext uri="{FF2B5EF4-FFF2-40B4-BE49-F238E27FC236}">
                <a16:creationId xmlns:a16="http://schemas.microsoft.com/office/drawing/2014/main" id="{F6B96FA6-0406-438E-9D16-BEFE699203CA}"/>
              </a:ext>
            </a:extLst>
          </p:cNvPr>
          <p:cNvGraphicFramePr>
            <a:graphicFrameLocks noGrp="1"/>
          </p:cNvGraphicFramePr>
          <p:nvPr>
            <p:extLst/>
          </p:nvPr>
        </p:nvGraphicFramePr>
        <p:xfrm>
          <a:off x="5050248" y="1729975"/>
          <a:ext cx="2232167" cy="956643"/>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394652465"/>
                    </a:ext>
                  </a:extLst>
                </a:gridCol>
                <a:gridCol w="318881">
                  <a:extLst>
                    <a:ext uri="{9D8B030D-6E8A-4147-A177-3AD203B41FA5}">
                      <a16:colId xmlns:a16="http://schemas.microsoft.com/office/drawing/2014/main" val="1464792632"/>
                    </a:ext>
                  </a:extLst>
                </a:gridCol>
                <a:gridCol w="318881">
                  <a:extLst>
                    <a:ext uri="{9D8B030D-6E8A-4147-A177-3AD203B41FA5}">
                      <a16:colId xmlns:a16="http://schemas.microsoft.com/office/drawing/2014/main" val="1243631992"/>
                    </a:ext>
                  </a:extLst>
                </a:gridCol>
                <a:gridCol w="318881">
                  <a:extLst>
                    <a:ext uri="{9D8B030D-6E8A-4147-A177-3AD203B41FA5}">
                      <a16:colId xmlns:a16="http://schemas.microsoft.com/office/drawing/2014/main" val="3123183722"/>
                    </a:ext>
                  </a:extLst>
                </a:gridCol>
                <a:gridCol w="318881">
                  <a:extLst>
                    <a:ext uri="{9D8B030D-6E8A-4147-A177-3AD203B41FA5}">
                      <a16:colId xmlns:a16="http://schemas.microsoft.com/office/drawing/2014/main" val="3332930901"/>
                    </a:ext>
                  </a:extLst>
                </a:gridCol>
                <a:gridCol w="318881">
                  <a:extLst>
                    <a:ext uri="{9D8B030D-6E8A-4147-A177-3AD203B41FA5}">
                      <a16:colId xmlns:a16="http://schemas.microsoft.com/office/drawing/2014/main" val="3802788363"/>
                    </a:ext>
                  </a:extLst>
                </a:gridCol>
                <a:gridCol w="318881">
                  <a:extLst>
                    <a:ext uri="{9D8B030D-6E8A-4147-A177-3AD203B41FA5}">
                      <a16:colId xmlns:a16="http://schemas.microsoft.com/office/drawing/2014/main" val="393006110"/>
                    </a:ext>
                  </a:extLst>
                </a:gridCol>
              </a:tblGrid>
              <a:tr h="318881">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4202200606"/>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2185171570"/>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1184957841"/>
                  </a:ext>
                </a:extLst>
              </a:tr>
            </a:tbl>
          </a:graphicData>
        </a:graphic>
      </p:graphicFrame>
      <p:graphicFrame>
        <p:nvGraphicFramePr>
          <p:cNvPr id="10" name="Table 9">
            <a:extLst>
              <a:ext uri="{FF2B5EF4-FFF2-40B4-BE49-F238E27FC236}">
                <a16:creationId xmlns:a16="http://schemas.microsoft.com/office/drawing/2014/main" id="{D18C2531-6502-4B18-B7BE-BF75F26227F1}"/>
              </a:ext>
            </a:extLst>
          </p:cNvPr>
          <p:cNvGraphicFramePr>
            <a:graphicFrameLocks noGrp="1"/>
          </p:cNvGraphicFramePr>
          <p:nvPr>
            <p:extLst/>
          </p:nvPr>
        </p:nvGraphicFramePr>
        <p:xfrm>
          <a:off x="3487278" y="3249849"/>
          <a:ext cx="2318010" cy="956643"/>
        </p:xfrm>
        <a:graphic>
          <a:graphicData uri="http://schemas.openxmlformats.org/drawingml/2006/table">
            <a:tbl>
              <a:tblPr firstRow="1" bandRow="1">
                <a:tableStyleId>{5940675A-B579-460E-94D1-54222C63F5DA}</a:tableStyleId>
              </a:tblPr>
              <a:tblGrid>
                <a:gridCol w="386335">
                  <a:extLst>
                    <a:ext uri="{9D8B030D-6E8A-4147-A177-3AD203B41FA5}">
                      <a16:colId xmlns:a16="http://schemas.microsoft.com/office/drawing/2014/main" val="3394652465"/>
                    </a:ext>
                  </a:extLst>
                </a:gridCol>
                <a:gridCol w="386335">
                  <a:extLst>
                    <a:ext uri="{9D8B030D-6E8A-4147-A177-3AD203B41FA5}">
                      <a16:colId xmlns:a16="http://schemas.microsoft.com/office/drawing/2014/main" val="1464792632"/>
                    </a:ext>
                  </a:extLst>
                </a:gridCol>
                <a:gridCol w="386335">
                  <a:extLst>
                    <a:ext uri="{9D8B030D-6E8A-4147-A177-3AD203B41FA5}">
                      <a16:colId xmlns:a16="http://schemas.microsoft.com/office/drawing/2014/main" val="1243631992"/>
                    </a:ext>
                  </a:extLst>
                </a:gridCol>
                <a:gridCol w="386335">
                  <a:extLst>
                    <a:ext uri="{9D8B030D-6E8A-4147-A177-3AD203B41FA5}">
                      <a16:colId xmlns:a16="http://schemas.microsoft.com/office/drawing/2014/main" val="3123183722"/>
                    </a:ext>
                  </a:extLst>
                </a:gridCol>
                <a:gridCol w="386335">
                  <a:extLst>
                    <a:ext uri="{9D8B030D-6E8A-4147-A177-3AD203B41FA5}">
                      <a16:colId xmlns:a16="http://schemas.microsoft.com/office/drawing/2014/main" val="3332930901"/>
                    </a:ext>
                  </a:extLst>
                </a:gridCol>
                <a:gridCol w="386335">
                  <a:extLst>
                    <a:ext uri="{9D8B030D-6E8A-4147-A177-3AD203B41FA5}">
                      <a16:colId xmlns:a16="http://schemas.microsoft.com/office/drawing/2014/main" val="3802788363"/>
                    </a:ext>
                  </a:extLst>
                </a:gridCol>
              </a:tblGrid>
              <a:tr h="318881">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02200606"/>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85171570"/>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2452383617"/>
                  </a:ext>
                </a:extLst>
              </a:tr>
            </a:tbl>
          </a:graphicData>
        </a:graphic>
      </p:graphicFrame>
      <p:sp>
        <p:nvSpPr>
          <p:cNvPr id="11" name="TextBox 10">
            <a:extLst>
              <a:ext uri="{FF2B5EF4-FFF2-40B4-BE49-F238E27FC236}">
                <a16:creationId xmlns:a16="http://schemas.microsoft.com/office/drawing/2014/main" id="{CA3CEC4B-91EB-41CE-8EC8-5DB4BD9FD35B}"/>
              </a:ext>
            </a:extLst>
          </p:cNvPr>
          <p:cNvSpPr txBox="1"/>
          <p:nvPr/>
        </p:nvSpPr>
        <p:spPr>
          <a:xfrm>
            <a:off x="1785355" y="1394336"/>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4cm</a:t>
            </a:r>
          </a:p>
        </p:txBody>
      </p:sp>
      <p:sp>
        <p:nvSpPr>
          <p:cNvPr id="12" name="TextBox 11">
            <a:extLst>
              <a:ext uri="{FF2B5EF4-FFF2-40B4-BE49-F238E27FC236}">
                <a16:creationId xmlns:a16="http://schemas.microsoft.com/office/drawing/2014/main" id="{2D8ADD84-022D-40B3-AAE1-43A37CA3361E}"/>
              </a:ext>
            </a:extLst>
          </p:cNvPr>
          <p:cNvSpPr txBox="1"/>
          <p:nvPr/>
        </p:nvSpPr>
        <p:spPr>
          <a:xfrm>
            <a:off x="3439442" y="2969723"/>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4cm</a:t>
            </a:r>
          </a:p>
        </p:txBody>
      </p:sp>
      <p:sp>
        <p:nvSpPr>
          <p:cNvPr id="13" name="TextBox 12">
            <a:extLst>
              <a:ext uri="{FF2B5EF4-FFF2-40B4-BE49-F238E27FC236}">
                <a16:creationId xmlns:a16="http://schemas.microsoft.com/office/drawing/2014/main" id="{664D4871-9850-489D-BA8A-B22ECEB14711}"/>
              </a:ext>
            </a:extLst>
          </p:cNvPr>
          <p:cNvSpPr txBox="1"/>
          <p:nvPr/>
        </p:nvSpPr>
        <p:spPr>
          <a:xfrm>
            <a:off x="6422222" y="2698226"/>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20mm</a:t>
            </a:r>
          </a:p>
        </p:txBody>
      </p:sp>
      <p:sp>
        <p:nvSpPr>
          <p:cNvPr id="14" name="TextBox 13">
            <a:extLst>
              <a:ext uri="{FF2B5EF4-FFF2-40B4-BE49-F238E27FC236}">
                <a16:creationId xmlns:a16="http://schemas.microsoft.com/office/drawing/2014/main" id="{BA0C77D4-B92D-4040-A03F-48A8B127DCCC}"/>
              </a:ext>
            </a:extLst>
          </p:cNvPr>
          <p:cNvSpPr txBox="1"/>
          <p:nvPr/>
        </p:nvSpPr>
        <p:spPr>
          <a:xfrm>
            <a:off x="985758" y="2225626"/>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60mm</a:t>
            </a:r>
          </a:p>
        </p:txBody>
      </p:sp>
      <p:sp>
        <p:nvSpPr>
          <p:cNvPr id="15" name="TextBox 14">
            <a:extLst>
              <a:ext uri="{FF2B5EF4-FFF2-40B4-BE49-F238E27FC236}">
                <a16:creationId xmlns:a16="http://schemas.microsoft.com/office/drawing/2014/main" id="{C9B67FF9-56C7-4406-90C5-394A2BDD9F23}"/>
              </a:ext>
            </a:extLst>
          </p:cNvPr>
          <p:cNvSpPr txBox="1"/>
          <p:nvPr/>
        </p:nvSpPr>
        <p:spPr>
          <a:xfrm>
            <a:off x="4697083" y="3631690"/>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40mm</a:t>
            </a:r>
          </a:p>
        </p:txBody>
      </p:sp>
      <p:sp>
        <p:nvSpPr>
          <p:cNvPr id="16" name="TextBox 15">
            <a:extLst>
              <a:ext uri="{FF2B5EF4-FFF2-40B4-BE49-F238E27FC236}">
                <a16:creationId xmlns:a16="http://schemas.microsoft.com/office/drawing/2014/main" id="{24D5E7FA-D480-4F93-9FB5-BE42F95F6FE2}"/>
              </a:ext>
            </a:extLst>
          </p:cNvPr>
          <p:cNvSpPr txBox="1"/>
          <p:nvPr/>
        </p:nvSpPr>
        <p:spPr>
          <a:xfrm>
            <a:off x="5842551" y="2353791"/>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5mm</a:t>
            </a:r>
          </a:p>
        </p:txBody>
      </p:sp>
      <p:sp>
        <p:nvSpPr>
          <p:cNvPr id="17" name="TextBox 16">
            <a:extLst>
              <a:ext uri="{FF2B5EF4-FFF2-40B4-BE49-F238E27FC236}">
                <a16:creationId xmlns:a16="http://schemas.microsoft.com/office/drawing/2014/main" id="{50226456-BAFC-494D-9A39-0B73018E5868}"/>
              </a:ext>
            </a:extLst>
          </p:cNvPr>
          <p:cNvSpPr txBox="1"/>
          <p:nvPr/>
        </p:nvSpPr>
        <p:spPr>
          <a:xfrm>
            <a:off x="4160235" y="1861412"/>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30mm</a:t>
            </a:r>
          </a:p>
        </p:txBody>
      </p:sp>
      <p:sp>
        <p:nvSpPr>
          <p:cNvPr id="20" name="TextBox 19">
            <a:extLst>
              <a:ext uri="{FF2B5EF4-FFF2-40B4-BE49-F238E27FC236}">
                <a16:creationId xmlns:a16="http://schemas.microsoft.com/office/drawing/2014/main" id="{7E163870-0FA1-4673-9C54-3C2F67FA4E69}"/>
              </a:ext>
            </a:extLst>
          </p:cNvPr>
          <p:cNvSpPr txBox="1"/>
          <p:nvPr/>
        </p:nvSpPr>
        <p:spPr>
          <a:xfrm>
            <a:off x="5554980" y="1456468"/>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8cm</a:t>
            </a:r>
          </a:p>
        </p:txBody>
      </p:sp>
      <p:sp>
        <p:nvSpPr>
          <p:cNvPr id="21" name="TextBox 20">
            <a:extLst>
              <a:ext uri="{FF2B5EF4-FFF2-40B4-BE49-F238E27FC236}">
                <a16:creationId xmlns:a16="http://schemas.microsoft.com/office/drawing/2014/main" id="{9CC7B145-726C-4D4C-8D57-C84514411EDB}"/>
              </a:ext>
            </a:extLst>
          </p:cNvPr>
          <p:cNvSpPr txBox="1"/>
          <p:nvPr/>
        </p:nvSpPr>
        <p:spPr>
          <a:xfrm>
            <a:off x="5706287" y="3926108"/>
            <a:ext cx="820975" cy="307777"/>
          </a:xfrm>
          <a:prstGeom prst="rect">
            <a:avLst/>
          </a:prstGeom>
          <a:noFill/>
        </p:spPr>
        <p:txBody>
          <a:bodyPr wrap="square" rtlCol="0" anchor="ctr">
            <a:spAutoFit/>
          </a:bodyPr>
          <a:lstStyle/>
          <a:p>
            <a:pPr algn="ctr"/>
            <a:r>
              <a:rPr lang="en-US" sz="1400" b="1" dirty="0">
                <a:latin typeface="Century Gothic" panose="020B0502020202020204" pitchFamily="34" charset="0"/>
              </a:rPr>
              <a:t>0.5cm</a:t>
            </a:r>
          </a:p>
        </p:txBody>
      </p:sp>
      <p:sp>
        <p:nvSpPr>
          <p:cNvPr id="22" name="TextBox 21">
            <a:extLst>
              <a:ext uri="{FF2B5EF4-FFF2-40B4-BE49-F238E27FC236}">
                <a16:creationId xmlns:a16="http://schemas.microsoft.com/office/drawing/2014/main" id="{FC197272-F9C2-4B18-9D00-C5D587C3ADC5}"/>
              </a:ext>
            </a:extLst>
          </p:cNvPr>
          <p:cNvSpPr txBox="1"/>
          <p:nvPr/>
        </p:nvSpPr>
        <p:spPr>
          <a:xfrm>
            <a:off x="2612904" y="3618331"/>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55mm</a:t>
            </a:r>
          </a:p>
        </p:txBody>
      </p:sp>
      <p:sp>
        <p:nvSpPr>
          <p:cNvPr id="23" name="TextBox 22">
            <a:extLst>
              <a:ext uri="{FF2B5EF4-FFF2-40B4-BE49-F238E27FC236}">
                <a16:creationId xmlns:a16="http://schemas.microsoft.com/office/drawing/2014/main" id="{57806B49-4C48-834F-AEA1-EF68DB89D4E1}"/>
              </a:ext>
            </a:extLst>
          </p:cNvPr>
          <p:cNvSpPr txBox="1"/>
          <p:nvPr/>
        </p:nvSpPr>
        <p:spPr>
          <a:xfrm>
            <a:off x="2119700" y="2250717"/>
            <a:ext cx="423746" cy="369332"/>
          </a:xfrm>
          <a:prstGeom prst="rect">
            <a:avLst/>
          </a:prstGeom>
          <a:noFill/>
        </p:spPr>
        <p:txBody>
          <a:bodyPr wrap="square" rtlCol="0" anchor="ctr">
            <a:spAutoFit/>
          </a:bodyPr>
          <a:lstStyle/>
          <a:p>
            <a:pPr algn="ctr"/>
            <a:r>
              <a:rPr lang="en-US" b="1" dirty="0">
                <a:solidFill>
                  <a:schemeClr val="bg1"/>
                </a:solidFill>
                <a:latin typeface="Century Gothic" panose="020B0502020202020204" pitchFamily="34" charset="0"/>
              </a:rPr>
              <a:t>A</a:t>
            </a:r>
          </a:p>
        </p:txBody>
      </p:sp>
      <p:sp>
        <p:nvSpPr>
          <p:cNvPr id="24" name="TextBox 23">
            <a:extLst>
              <a:ext uri="{FF2B5EF4-FFF2-40B4-BE49-F238E27FC236}">
                <a16:creationId xmlns:a16="http://schemas.microsoft.com/office/drawing/2014/main" id="{D52C91ED-A0CD-C044-AA34-96F85EB7073D}"/>
              </a:ext>
            </a:extLst>
          </p:cNvPr>
          <p:cNvSpPr txBox="1"/>
          <p:nvPr/>
        </p:nvSpPr>
        <p:spPr>
          <a:xfrm>
            <a:off x="5954458" y="1823145"/>
            <a:ext cx="423746" cy="369332"/>
          </a:xfrm>
          <a:prstGeom prst="rect">
            <a:avLst/>
          </a:prstGeom>
          <a:noFill/>
        </p:spPr>
        <p:txBody>
          <a:bodyPr wrap="square" rtlCol="0" anchor="ctr">
            <a:spAutoFit/>
          </a:bodyPr>
          <a:lstStyle/>
          <a:p>
            <a:pPr algn="ctr"/>
            <a:r>
              <a:rPr lang="en-US" b="1" dirty="0">
                <a:solidFill>
                  <a:schemeClr val="bg1"/>
                </a:solidFill>
                <a:latin typeface="Century Gothic" panose="020B0502020202020204" pitchFamily="34" charset="0"/>
              </a:rPr>
              <a:t>B</a:t>
            </a:r>
          </a:p>
        </p:txBody>
      </p:sp>
      <p:sp>
        <p:nvSpPr>
          <p:cNvPr id="25" name="TextBox 24">
            <a:extLst>
              <a:ext uri="{FF2B5EF4-FFF2-40B4-BE49-F238E27FC236}">
                <a16:creationId xmlns:a16="http://schemas.microsoft.com/office/drawing/2014/main" id="{D6D65DAB-A87F-4949-B4D1-C455F11FD0CF}"/>
              </a:ext>
            </a:extLst>
          </p:cNvPr>
          <p:cNvSpPr txBox="1"/>
          <p:nvPr/>
        </p:nvSpPr>
        <p:spPr>
          <a:xfrm>
            <a:off x="3810277" y="3543504"/>
            <a:ext cx="423746" cy="369332"/>
          </a:xfrm>
          <a:prstGeom prst="rect">
            <a:avLst/>
          </a:prstGeom>
          <a:noFill/>
        </p:spPr>
        <p:txBody>
          <a:bodyPr wrap="square" rtlCol="0" anchor="ctr">
            <a:spAutoFit/>
          </a:bodyPr>
          <a:lstStyle/>
          <a:p>
            <a:pPr algn="ctr"/>
            <a:r>
              <a:rPr lang="en-US" b="1" dirty="0">
                <a:latin typeface="Century Gothic" panose="020B0502020202020204" pitchFamily="34" charset="0"/>
              </a:rPr>
              <a:t>C</a:t>
            </a:r>
          </a:p>
        </p:txBody>
      </p:sp>
    </p:spTree>
    <p:extLst>
      <p:ext uri="{BB962C8B-B14F-4D97-AF65-F5344CB8AC3E}">
        <p14:creationId xmlns:p14="http://schemas.microsoft.com/office/powerpoint/2010/main" val="2927324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True or false? All of these shapes have the same area.</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r>
              <a:rPr lang="en-GB" sz="2000" b="1" dirty="0">
                <a:solidFill>
                  <a:srgbClr val="FF0000"/>
                </a:solidFill>
                <a:latin typeface="Century Gothic" panose="020B0502020202020204" pitchFamily="34" charset="0"/>
              </a:rPr>
              <a:t>False, because shape A and C have an area of 24cm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but shape B has an area of 25cm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a:t>
            </a: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to scale</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48FC0302-3EF8-4F60-B1B6-290E1E48C353}"/>
              </a:ext>
            </a:extLst>
          </p:cNvPr>
          <p:cNvGraphicFramePr>
            <a:graphicFrameLocks noGrp="1"/>
          </p:cNvGraphicFramePr>
          <p:nvPr>
            <p:extLst/>
          </p:nvPr>
        </p:nvGraphicFramePr>
        <p:xfrm>
          <a:off x="1865702" y="1685769"/>
          <a:ext cx="956643" cy="1594405"/>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394652465"/>
                    </a:ext>
                  </a:extLst>
                </a:gridCol>
                <a:gridCol w="318881">
                  <a:extLst>
                    <a:ext uri="{9D8B030D-6E8A-4147-A177-3AD203B41FA5}">
                      <a16:colId xmlns:a16="http://schemas.microsoft.com/office/drawing/2014/main" val="1464792632"/>
                    </a:ext>
                  </a:extLst>
                </a:gridCol>
                <a:gridCol w="318881">
                  <a:extLst>
                    <a:ext uri="{9D8B030D-6E8A-4147-A177-3AD203B41FA5}">
                      <a16:colId xmlns:a16="http://schemas.microsoft.com/office/drawing/2014/main" val="1243631992"/>
                    </a:ext>
                  </a:extLst>
                </a:gridCol>
              </a:tblGrid>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4202200606"/>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185171570"/>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1184957841"/>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172260109"/>
                  </a:ext>
                </a:extLst>
              </a:tr>
              <a:tr h="318881">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7193525"/>
                  </a:ext>
                </a:extLst>
              </a:tr>
            </a:tbl>
          </a:graphicData>
        </a:graphic>
      </p:graphicFrame>
      <p:graphicFrame>
        <p:nvGraphicFramePr>
          <p:cNvPr id="9" name="Table 8">
            <a:extLst>
              <a:ext uri="{FF2B5EF4-FFF2-40B4-BE49-F238E27FC236}">
                <a16:creationId xmlns:a16="http://schemas.microsoft.com/office/drawing/2014/main" id="{F6B96FA6-0406-438E-9D16-BEFE699203CA}"/>
              </a:ext>
            </a:extLst>
          </p:cNvPr>
          <p:cNvGraphicFramePr>
            <a:graphicFrameLocks noGrp="1"/>
          </p:cNvGraphicFramePr>
          <p:nvPr>
            <p:extLst/>
          </p:nvPr>
        </p:nvGraphicFramePr>
        <p:xfrm>
          <a:off x="5050248" y="1729975"/>
          <a:ext cx="2232167" cy="956643"/>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3394652465"/>
                    </a:ext>
                  </a:extLst>
                </a:gridCol>
                <a:gridCol w="318881">
                  <a:extLst>
                    <a:ext uri="{9D8B030D-6E8A-4147-A177-3AD203B41FA5}">
                      <a16:colId xmlns:a16="http://schemas.microsoft.com/office/drawing/2014/main" val="1464792632"/>
                    </a:ext>
                  </a:extLst>
                </a:gridCol>
                <a:gridCol w="318881">
                  <a:extLst>
                    <a:ext uri="{9D8B030D-6E8A-4147-A177-3AD203B41FA5}">
                      <a16:colId xmlns:a16="http://schemas.microsoft.com/office/drawing/2014/main" val="1243631992"/>
                    </a:ext>
                  </a:extLst>
                </a:gridCol>
                <a:gridCol w="318881">
                  <a:extLst>
                    <a:ext uri="{9D8B030D-6E8A-4147-A177-3AD203B41FA5}">
                      <a16:colId xmlns:a16="http://schemas.microsoft.com/office/drawing/2014/main" val="3123183722"/>
                    </a:ext>
                  </a:extLst>
                </a:gridCol>
                <a:gridCol w="318881">
                  <a:extLst>
                    <a:ext uri="{9D8B030D-6E8A-4147-A177-3AD203B41FA5}">
                      <a16:colId xmlns:a16="http://schemas.microsoft.com/office/drawing/2014/main" val="3332930901"/>
                    </a:ext>
                  </a:extLst>
                </a:gridCol>
                <a:gridCol w="318881">
                  <a:extLst>
                    <a:ext uri="{9D8B030D-6E8A-4147-A177-3AD203B41FA5}">
                      <a16:colId xmlns:a16="http://schemas.microsoft.com/office/drawing/2014/main" val="3802788363"/>
                    </a:ext>
                  </a:extLst>
                </a:gridCol>
                <a:gridCol w="318881">
                  <a:extLst>
                    <a:ext uri="{9D8B030D-6E8A-4147-A177-3AD203B41FA5}">
                      <a16:colId xmlns:a16="http://schemas.microsoft.com/office/drawing/2014/main" val="393006110"/>
                    </a:ext>
                  </a:extLst>
                </a:gridCol>
              </a:tblGrid>
              <a:tr h="318881">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4202200606"/>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2185171570"/>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1184957841"/>
                  </a:ext>
                </a:extLst>
              </a:tr>
            </a:tbl>
          </a:graphicData>
        </a:graphic>
      </p:graphicFrame>
      <p:graphicFrame>
        <p:nvGraphicFramePr>
          <p:cNvPr id="10" name="Table 9">
            <a:extLst>
              <a:ext uri="{FF2B5EF4-FFF2-40B4-BE49-F238E27FC236}">
                <a16:creationId xmlns:a16="http://schemas.microsoft.com/office/drawing/2014/main" id="{D18C2531-6502-4B18-B7BE-BF75F26227F1}"/>
              </a:ext>
            </a:extLst>
          </p:cNvPr>
          <p:cNvGraphicFramePr>
            <a:graphicFrameLocks noGrp="1"/>
          </p:cNvGraphicFramePr>
          <p:nvPr>
            <p:extLst/>
          </p:nvPr>
        </p:nvGraphicFramePr>
        <p:xfrm>
          <a:off x="3487278" y="3249849"/>
          <a:ext cx="2318010" cy="956643"/>
        </p:xfrm>
        <a:graphic>
          <a:graphicData uri="http://schemas.openxmlformats.org/drawingml/2006/table">
            <a:tbl>
              <a:tblPr firstRow="1" bandRow="1">
                <a:tableStyleId>{5940675A-B579-460E-94D1-54222C63F5DA}</a:tableStyleId>
              </a:tblPr>
              <a:tblGrid>
                <a:gridCol w="386335">
                  <a:extLst>
                    <a:ext uri="{9D8B030D-6E8A-4147-A177-3AD203B41FA5}">
                      <a16:colId xmlns:a16="http://schemas.microsoft.com/office/drawing/2014/main" val="3394652465"/>
                    </a:ext>
                  </a:extLst>
                </a:gridCol>
                <a:gridCol w="386335">
                  <a:extLst>
                    <a:ext uri="{9D8B030D-6E8A-4147-A177-3AD203B41FA5}">
                      <a16:colId xmlns:a16="http://schemas.microsoft.com/office/drawing/2014/main" val="1464792632"/>
                    </a:ext>
                  </a:extLst>
                </a:gridCol>
                <a:gridCol w="386335">
                  <a:extLst>
                    <a:ext uri="{9D8B030D-6E8A-4147-A177-3AD203B41FA5}">
                      <a16:colId xmlns:a16="http://schemas.microsoft.com/office/drawing/2014/main" val="1243631992"/>
                    </a:ext>
                  </a:extLst>
                </a:gridCol>
                <a:gridCol w="386335">
                  <a:extLst>
                    <a:ext uri="{9D8B030D-6E8A-4147-A177-3AD203B41FA5}">
                      <a16:colId xmlns:a16="http://schemas.microsoft.com/office/drawing/2014/main" val="3123183722"/>
                    </a:ext>
                  </a:extLst>
                </a:gridCol>
                <a:gridCol w="386335">
                  <a:extLst>
                    <a:ext uri="{9D8B030D-6E8A-4147-A177-3AD203B41FA5}">
                      <a16:colId xmlns:a16="http://schemas.microsoft.com/office/drawing/2014/main" val="3332930901"/>
                    </a:ext>
                  </a:extLst>
                </a:gridCol>
                <a:gridCol w="386335">
                  <a:extLst>
                    <a:ext uri="{9D8B030D-6E8A-4147-A177-3AD203B41FA5}">
                      <a16:colId xmlns:a16="http://schemas.microsoft.com/office/drawing/2014/main" val="3802788363"/>
                    </a:ext>
                  </a:extLst>
                </a:gridCol>
              </a:tblGrid>
              <a:tr h="318881">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02200606"/>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85171570"/>
                  </a:ext>
                </a:extLst>
              </a:tr>
              <a:tr h="318881">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2452383617"/>
                  </a:ext>
                </a:extLst>
              </a:tr>
            </a:tbl>
          </a:graphicData>
        </a:graphic>
      </p:graphicFrame>
      <p:sp>
        <p:nvSpPr>
          <p:cNvPr id="11" name="TextBox 10">
            <a:extLst>
              <a:ext uri="{FF2B5EF4-FFF2-40B4-BE49-F238E27FC236}">
                <a16:creationId xmlns:a16="http://schemas.microsoft.com/office/drawing/2014/main" id="{CA3CEC4B-91EB-41CE-8EC8-5DB4BD9FD35B}"/>
              </a:ext>
            </a:extLst>
          </p:cNvPr>
          <p:cNvSpPr txBox="1"/>
          <p:nvPr/>
        </p:nvSpPr>
        <p:spPr>
          <a:xfrm>
            <a:off x="1785355" y="1394336"/>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4cm</a:t>
            </a:r>
          </a:p>
        </p:txBody>
      </p:sp>
      <p:sp>
        <p:nvSpPr>
          <p:cNvPr id="12" name="TextBox 11">
            <a:extLst>
              <a:ext uri="{FF2B5EF4-FFF2-40B4-BE49-F238E27FC236}">
                <a16:creationId xmlns:a16="http://schemas.microsoft.com/office/drawing/2014/main" id="{2D8ADD84-022D-40B3-AAE1-43A37CA3361E}"/>
              </a:ext>
            </a:extLst>
          </p:cNvPr>
          <p:cNvSpPr txBox="1"/>
          <p:nvPr/>
        </p:nvSpPr>
        <p:spPr>
          <a:xfrm>
            <a:off x="3439442" y="2969723"/>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4cm</a:t>
            </a:r>
          </a:p>
        </p:txBody>
      </p:sp>
      <p:sp>
        <p:nvSpPr>
          <p:cNvPr id="13" name="TextBox 12">
            <a:extLst>
              <a:ext uri="{FF2B5EF4-FFF2-40B4-BE49-F238E27FC236}">
                <a16:creationId xmlns:a16="http://schemas.microsoft.com/office/drawing/2014/main" id="{664D4871-9850-489D-BA8A-B22ECEB14711}"/>
              </a:ext>
            </a:extLst>
          </p:cNvPr>
          <p:cNvSpPr txBox="1"/>
          <p:nvPr/>
        </p:nvSpPr>
        <p:spPr>
          <a:xfrm>
            <a:off x="6422222" y="2698226"/>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20mm</a:t>
            </a:r>
          </a:p>
        </p:txBody>
      </p:sp>
      <p:sp>
        <p:nvSpPr>
          <p:cNvPr id="14" name="TextBox 13">
            <a:extLst>
              <a:ext uri="{FF2B5EF4-FFF2-40B4-BE49-F238E27FC236}">
                <a16:creationId xmlns:a16="http://schemas.microsoft.com/office/drawing/2014/main" id="{BA0C77D4-B92D-4040-A03F-48A8B127DCCC}"/>
              </a:ext>
            </a:extLst>
          </p:cNvPr>
          <p:cNvSpPr txBox="1"/>
          <p:nvPr/>
        </p:nvSpPr>
        <p:spPr>
          <a:xfrm>
            <a:off x="985758" y="2225626"/>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60mm</a:t>
            </a:r>
          </a:p>
        </p:txBody>
      </p:sp>
      <p:sp>
        <p:nvSpPr>
          <p:cNvPr id="15" name="TextBox 14">
            <a:extLst>
              <a:ext uri="{FF2B5EF4-FFF2-40B4-BE49-F238E27FC236}">
                <a16:creationId xmlns:a16="http://schemas.microsoft.com/office/drawing/2014/main" id="{C9B67FF9-56C7-4406-90C5-394A2BDD9F23}"/>
              </a:ext>
            </a:extLst>
          </p:cNvPr>
          <p:cNvSpPr txBox="1"/>
          <p:nvPr/>
        </p:nvSpPr>
        <p:spPr>
          <a:xfrm>
            <a:off x="4697083" y="3631690"/>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40mm</a:t>
            </a:r>
          </a:p>
        </p:txBody>
      </p:sp>
      <p:sp>
        <p:nvSpPr>
          <p:cNvPr id="16" name="TextBox 15">
            <a:extLst>
              <a:ext uri="{FF2B5EF4-FFF2-40B4-BE49-F238E27FC236}">
                <a16:creationId xmlns:a16="http://schemas.microsoft.com/office/drawing/2014/main" id="{24D5E7FA-D480-4F93-9FB5-BE42F95F6FE2}"/>
              </a:ext>
            </a:extLst>
          </p:cNvPr>
          <p:cNvSpPr txBox="1"/>
          <p:nvPr/>
        </p:nvSpPr>
        <p:spPr>
          <a:xfrm>
            <a:off x="5842551" y="2353791"/>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5mm</a:t>
            </a:r>
          </a:p>
        </p:txBody>
      </p:sp>
      <p:sp>
        <p:nvSpPr>
          <p:cNvPr id="17" name="TextBox 16">
            <a:extLst>
              <a:ext uri="{FF2B5EF4-FFF2-40B4-BE49-F238E27FC236}">
                <a16:creationId xmlns:a16="http://schemas.microsoft.com/office/drawing/2014/main" id="{50226456-BAFC-494D-9A39-0B73018E5868}"/>
              </a:ext>
            </a:extLst>
          </p:cNvPr>
          <p:cNvSpPr txBox="1"/>
          <p:nvPr/>
        </p:nvSpPr>
        <p:spPr>
          <a:xfrm>
            <a:off x="4160235" y="1861412"/>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30mm</a:t>
            </a:r>
          </a:p>
        </p:txBody>
      </p:sp>
      <p:sp>
        <p:nvSpPr>
          <p:cNvPr id="20" name="TextBox 19">
            <a:extLst>
              <a:ext uri="{FF2B5EF4-FFF2-40B4-BE49-F238E27FC236}">
                <a16:creationId xmlns:a16="http://schemas.microsoft.com/office/drawing/2014/main" id="{7E163870-0FA1-4673-9C54-3C2F67FA4E69}"/>
              </a:ext>
            </a:extLst>
          </p:cNvPr>
          <p:cNvSpPr txBox="1"/>
          <p:nvPr/>
        </p:nvSpPr>
        <p:spPr>
          <a:xfrm>
            <a:off x="5554980" y="1456468"/>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8cm</a:t>
            </a:r>
          </a:p>
        </p:txBody>
      </p:sp>
      <p:sp>
        <p:nvSpPr>
          <p:cNvPr id="21" name="TextBox 20">
            <a:extLst>
              <a:ext uri="{FF2B5EF4-FFF2-40B4-BE49-F238E27FC236}">
                <a16:creationId xmlns:a16="http://schemas.microsoft.com/office/drawing/2014/main" id="{9CC7B145-726C-4D4C-8D57-C84514411EDB}"/>
              </a:ext>
            </a:extLst>
          </p:cNvPr>
          <p:cNvSpPr txBox="1"/>
          <p:nvPr/>
        </p:nvSpPr>
        <p:spPr>
          <a:xfrm>
            <a:off x="5706287" y="3926108"/>
            <a:ext cx="820975" cy="307777"/>
          </a:xfrm>
          <a:prstGeom prst="rect">
            <a:avLst/>
          </a:prstGeom>
          <a:noFill/>
        </p:spPr>
        <p:txBody>
          <a:bodyPr wrap="square" rtlCol="0" anchor="ctr">
            <a:spAutoFit/>
          </a:bodyPr>
          <a:lstStyle/>
          <a:p>
            <a:pPr algn="ctr"/>
            <a:r>
              <a:rPr lang="en-US" sz="1400" b="1" dirty="0">
                <a:latin typeface="Century Gothic" panose="020B0502020202020204" pitchFamily="34" charset="0"/>
              </a:rPr>
              <a:t>0.5cm</a:t>
            </a:r>
          </a:p>
        </p:txBody>
      </p:sp>
      <p:sp>
        <p:nvSpPr>
          <p:cNvPr id="22" name="TextBox 21">
            <a:extLst>
              <a:ext uri="{FF2B5EF4-FFF2-40B4-BE49-F238E27FC236}">
                <a16:creationId xmlns:a16="http://schemas.microsoft.com/office/drawing/2014/main" id="{FC197272-F9C2-4B18-9D00-C5D587C3ADC5}"/>
              </a:ext>
            </a:extLst>
          </p:cNvPr>
          <p:cNvSpPr txBox="1"/>
          <p:nvPr/>
        </p:nvSpPr>
        <p:spPr>
          <a:xfrm>
            <a:off x="2612904" y="3618331"/>
            <a:ext cx="1133942" cy="307777"/>
          </a:xfrm>
          <a:prstGeom prst="rect">
            <a:avLst/>
          </a:prstGeom>
          <a:noFill/>
        </p:spPr>
        <p:txBody>
          <a:bodyPr wrap="square" rtlCol="0" anchor="ctr">
            <a:spAutoFit/>
          </a:bodyPr>
          <a:lstStyle/>
          <a:p>
            <a:pPr algn="ctr"/>
            <a:r>
              <a:rPr lang="en-US" sz="1400" b="1" dirty="0">
                <a:latin typeface="Century Gothic" panose="020B0502020202020204" pitchFamily="34" charset="0"/>
              </a:rPr>
              <a:t>55mm</a:t>
            </a:r>
          </a:p>
        </p:txBody>
      </p:sp>
      <p:sp>
        <p:nvSpPr>
          <p:cNvPr id="23" name="TextBox 22">
            <a:extLst>
              <a:ext uri="{FF2B5EF4-FFF2-40B4-BE49-F238E27FC236}">
                <a16:creationId xmlns:a16="http://schemas.microsoft.com/office/drawing/2014/main" id="{42430A62-0FCD-864A-B35F-4D7A99F027BC}"/>
              </a:ext>
            </a:extLst>
          </p:cNvPr>
          <p:cNvSpPr txBox="1"/>
          <p:nvPr/>
        </p:nvSpPr>
        <p:spPr>
          <a:xfrm>
            <a:off x="2119700" y="2250717"/>
            <a:ext cx="423746" cy="369332"/>
          </a:xfrm>
          <a:prstGeom prst="rect">
            <a:avLst/>
          </a:prstGeom>
          <a:noFill/>
        </p:spPr>
        <p:txBody>
          <a:bodyPr wrap="square" rtlCol="0" anchor="ctr">
            <a:spAutoFit/>
          </a:bodyPr>
          <a:lstStyle/>
          <a:p>
            <a:pPr algn="ctr"/>
            <a:r>
              <a:rPr lang="en-US" b="1" dirty="0">
                <a:solidFill>
                  <a:schemeClr val="bg1"/>
                </a:solidFill>
                <a:latin typeface="Century Gothic" panose="020B0502020202020204" pitchFamily="34" charset="0"/>
              </a:rPr>
              <a:t>A</a:t>
            </a:r>
          </a:p>
        </p:txBody>
      </p:sp>
      <p:sp>
        <p:nvSpPr>
          <p:cNvPr id="24" name="TextBox 23">
            <a:extLst>
              <a:ext uri="{FF2B5EF4-FFF2-40B4-BE49-F238E27FC236}">
                <a16:creationId xmlns:a16="http://schemas.microsoft.com/office/drawing/2014/main" id="{35136136-24E0-6148-AE67-D88239D074CF}"/>
              </a:ext>
            </a:extLst>
          </p:cNvPr>
          <p:cNvSpPr txBox="1"/>
          <p:nvPr/>
        </p:nvSpPr>
        <p:spPr>
          <a:xfrm>
            <a:off x="5954458" y="1823145"/>
            <a:ext cx="423746" cy="369332"/>
          </a:xfrm>
          <a:prstGeom prst="rect">
            <a:avLst/>
          </a:prstGeom>
          <a:noFill/>
        </p:spPr>
        <p:txBody>
          <a:bodyPr wrap="square" rtlCol="0" anchor="ctr">
            <a:spAutoFit/>
          </a:bodyPr>
          <a:lstStyle/>
          <a:p>
            <a:pPr algn="ctr"/>
            <a:r>
              <a:rPr lang="en-US" b="1" dirty="0">
                <a:solidFill>
                  <a:schemeClr val="bg1"/>
                </a:solidFill>
                <a:latin typeface="Century Gothic" panose="020B0502020202020204" pitchFamily="34" charset="0"/>
              </a:rPr>
              <a:t>B</a:t>
            </a:r>
          </a:p>
        </p:txBody>
      </p:sp>
      <p:sp>
        <p:nvSpPr>
          <p:cNvPr id="25" name="TextBox 24">
            <a:extLst>
              <a:ext uri="{FF2B5EF4-FFF2-40B4-BE49-F238E27FC236}">
                <a16:creationId xmlns:a16="http://schemas.microsoft.com/office/drawing/2014/main" id="{2C0698EE-BFD7-AD40-B721-6D258CC2DDB5}"/>
              </a:ext>
            </a:extLst>
          </p:cNvPr>
          <p:cNvSpPr txBox="1"/>
          <p:nvPr/>
        </p:nvSpPr>
        <p:spPr>
          <a:xfrm>
            <a:off x="3810277" y="3543504"/>
            <a:ext cx="423746" cy="369332"/>
          </a:xfrm>
          <a:prstGeom prst="rect">
            <a:avLst/>
          </a:prstGeom>
          <a:noFill/>
        </p:spPr>
        <p:txBody>
          <a:bodyPr wrap="square" rtlCol="0" anchor="ctr">
            <a:spAutoFit/>
          </a:bodyPr>
          <a:lstStyle/>
          <a:p>
            <a:pPr algn="ctr"/>
            <a:r>
              <a:rPr lang="en-US" b="1" dirty="0">
                <a:latin typeface="Century Gothic" panose="020B0502020202020204" pitchFamily="34" charset="0"/>
              </a:rPr>
              <a:t>C</a:t>
            </a:r>
          </a:p>
        </p:txBody>
      </p:sp>
    </p:spTree>
    <p:extLst>
      <p:ext uri="{BB962C8B-B14F-4D97-AF65-F5344CB8AC3E}">
        <p14:creationId xmlns:p14="http://schemas.microsoft.com/office/powerpoint/2010/main" val="18898727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Chris is sorting shapes into a table.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Prove it.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Where in the table would this shape go?</a:t>
            </a:r>
          </a:p>
          <a:p>
            <a:pPr algn="ctr"/>
            <a:endParaRPr lang="en-GB" sz="2000" b="1" dirty="0">
              <a:solidFill>
                <a:schemeClr val="tx1"/>
              </a:solidFill>
              <a:latin typeface="Century Gothic" panose="020B0502020202020204" pitchFamily="34" charset="0"/>
            </a:endParaRPr>
          </a:p>
          <a:p>
            <a:pPr lvl="0">
              <a:defRPr/>
            </a:pPr>
            <a:endParaRPr lang="en-GB" sz="2000" b="1" dirty="0">
              <a:solidFill>
                <a:schemeClr val="tx1"/>
              </a:solidFill>
              <a:latin typeface="Century Gothic" panose="020B0502020202020204" pitchFamily="34" charset="0"/>
            </a:endParaRPr>
          </a:p>
          <a:p>
            <a:pPr lvl="0">
              <a:defRPr/>
            </a:pPr>
            <a:endParaRPr lang="en-GB" sz="2000" b="1" dirty="0">
              <a:solidFill>
                <a:schemeClr val="tx1"/>
              </a:solidFill>
              <a:latin typeface="Century Gothic" panose="020B0502020202020204" pitchFamily="34" charset="0"/>
            </a:endParaRPr>
          </a:p>
          <a:p>
            <a:pPr lvl="0" algn="ctr">
              <a:defRPr/>
            </a:pPr>
            <a:endParaRPr lang="en-GB" sz="2000" b="1" i="1" dirty="0">
              <a:solidFill>
                <a:schemeClr val="bg1">
                  <a:lumMod val="50000"/>
                </a:schemeClr>
              </a:solidFill>
              <a:latin typeface="Century Gothic" panose="020B0502020202020204" pitchFamily="34" charset="0"/>
            </a:endParaRPr>
          </a:p>
          <a:p>
            <a:pPr lvl="0" algn="ctr">
              <a:defRPr/>
            </a:pPr>
            <a:endParaRPr lang="en-GB" sz="2000" b="1" i="1" dirty="0">
              <a:solidFill>
                <a:schemeClr val="bg1">
                  <a:lumMod val="50000"/>
                </a:schemeClr>
              </a:solidFill>
              <a:latin typeface="Century Gothic" panose="020B0502020202020204" pitchFamily="34" charset="0"/>
            </a:endParaRPr>
          </a:p>
          <a:p>
            <a:pPr lvl="0" algn="ctr">
              <a:defRPr/>
            </a:pPr>
            <a:r>
              <a:rPr lang="en-GB" sz="1600" b="1" i="1" dirty="0">
                <a:solidFill>
                  <a:schemeClr val="bg1">
                    <a:lumMod val="50000"/>
                  </a:schemeClr>
                </a:solidFill>
                <a:latin typeface="Century Gothic" panose="020B0502020202020204" pitchFamily="34" charset="0"/>
              </a:rPr>
              <a:t>not to scale</a:t>
            </a: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3B75F791-B1EC-4E7E-8FAC-3EE94D4564F6}"/>
              </a:ext>
            </a:extLst>
          </p:cNvPr>
          <p:cNvGraphicFramePr>
            <a:graphicFrameLocks noGrp="1"/>
          </p:cNvGraphicFramePr>
          <p:nvPr>
            <p:extLst>
              <p:ext uri="{D42A27DB-BD31-4B8C-83A1-F6EECF244321}">
                <p14:modId xmlns:p14="http://schemas.microsoft.com/office/powerpoint/2010/main" val="234225045"/>
              </p:ext>
            </p:extLst>
          </p:nvPr>
        </p:nvGraphicFramePr>
        <p:xfrm>
          <a:off x="2200783" y="1312529"/>
          <a:ext cx="4874608" cy="1884009"/>
        </p:xfrm>
        <a:graphic>
          <a:graphicData uri="http://schemas.openxmlformats.org/drawingml/2006/table">
            <a:tbl>
              <a:tblPr firstRow="1" bandRow="1">
                <a:tableStyleId>{5940675A-B579-460E-94D1-54222C63F5DA}</a:tableStyleId>
              </a:tblPr>
              <a:tblGrid>
                <a:gridCol w="2437304">
                  <a:extLst>
                    <a:ext uri="{9D8B030D-6E8A-4147-A177-3AD203B41FA5}">
                      <a16:colId xmlns:a16="http://schemas.microsoft.com/office/drawing/2014/main" val="1334185466"/>
                    </a:ext>
                  </a:extLst>
                </a:gridCol>
                <a:gridCol w="2437304">
                  <a:extLst>
                    <a:ext uri="{9D8B030D-6E8A-4147-A177-3AD203B41FA5}">
                      <a16:colId xmlns:a16="http://schemas.microsoft.com/office/drawing/2014/main" val="1965634160"/>
                    </a:ext>
                  </a:extLst>
                </a:gridCol>
              </a:tblGrid>
              <a:tr h="358412">
                <a:tc>
                  <a:txBody>
                    <a:bodyPr/>
                    <a:lstStyle/>
                    <a:p>
                      <a:pPr algn="ctr"/>
                      <a:r>
                        <a:rPr lang="en-US" sz="1800" b="1" dirty="0">
                          <a:latin typeface="Century Gothic" panose="020B0502020202020204" pitchFamily="34" charset="0"/>
                        </a:rPr>
                        <a:t>Area &lt; 18cm</a:t>
                      </a:r>
                      <a:r>
                        <a:rPr lang="en-US" sz="1800" b="1" baseline="30000" dirty="0">
                          <a:latin typeface="Century Gothic" panose="020B0502020202020204" pitchFamily="34" charset="0"/>
                        </a:rPr>
                        <a:t>2</a:t>
                      </a:r>
                      <a:endParaRPr lang="en-US" sz="1800" b="1" dirty="0">
                        <a:latin typeface="Century Gothic" panose="020B0502020202020204" pitchFamily="34" charset="0"/>
                      </a:endParaRPr>
                    </a:p>
                  </a:txBody>
                  <a:tcPr marL="133877" marR="133877" marT="66938" marB="66938"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Area &gt; 18cm</a:t>
                      </a:r>
                      <a:r>
                        <a:rPr lang="en-US" sz="1800" b="1" baseline="30000" dirty="0">
                          <a:latin typeface="Century Gothic" panose="020B0502020202020204" pitchFamily="34" charset="0"/>
                        </a:rPr>
                        <a:t>2</a:t>
                      </a:r>
                      <a:endParaRPr lang="en-US" sz="1800" b="1" dirty="0">
                        <a:latin typeface="Century Gothic" panose="020B0502020202020204" pitchFamily="34" charset="0"/>
                      </a:endParaRPr>
                    </a:p>
                  </a:txBody>
                  <a:tcPr marL="133877" marR="133877" marT="66938" marB="66938"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67438092"/>
                  </a:ext>
                </a:extLst>
              </a:tr>
              <a:tr h="1475813">
                <a:tc>
                  <a:txBody>
                    <a:bodyPr/>
                    <a:lstStyle/>
                    <a:p>
                      <a:endParaRPr lang="en-US" sz="1700" b="1" dirty="0">
                        <a:latin typeface="Century Gothic" panose="020B0502020202020204" pitchFamily="34" charset="0"/>
                      </a:endParaRPr>
                    </a:p>
                  </a:txBody>
                  <a:tcPr marL="133877" marR="133877" marT="66938" marB="6693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1700" b="1" dirty="0">
                        <a:latin typeface="Century Gothic" panose="020B0502020202020204" pitchFamily="34" charset="0"/>
                      </a:endParaRPr>
                    </a:p>
                  </a:txBody>
                  <a:tcPr marL="133877" marR="133877" marT="66938" marB="6693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4230463"/>
                  </a:ext>
                </a:extLst>
              </a:tr>
            </a:tbl>
          </a:graphicData>
        </a:graphic>
      </p:graphicFrame>
      <p:graphicFrame>
        <p:nvGraphicFramePr>
          <p:cNvPr id="9" name="Table 8">
            <a:extLst>
              <a:ext uri="{FF2B5EF4-FFF2-40B4-BE49-F238E27FC236}">
                <a16:creationId xmlns:a16="http://schemas.microsoft.com/office/drawing/2014/main" id="{B3717FF3-5F9A-4569-9450-4B25F7FCE58B}"/>
              </a:ext>
            </a:extLst>
          </p:cNvPr>
          <p:cNvGraphicFramePr>
            <a:graphicFrameLocks noGrp="1"/>
          </p:cNvGraphicFramePr>
          <p:nvPr>
            <p:extLst>
              <p:ext uri="{D42A27DB-BD31-4B8C-83A1-F6EECF244321}">
                <p14:modId xmlns:p14="http://schemas.microsoft.com/office/powerpoint/2010/main" val="1530119623"/>
              </p:ext>
            </p:extLst>
          </p:nvPr>
        </p:nvGraphicFramePr>
        <p:xfrm>
          <a:off x="5129701" y="2243196"/>
          <a:ext cx="1260000" cy="540000"/>
        </p:xfrm>
        <a:graphic>
          <a:graphicData uri="http://schemas.openxmlformats.org/drawingml/2006/table">
            <a:tbl>
              <a:tblPr firstRow="1" bandRow="1">
                <a:tableStyleId>{5940675A-B579-460E-94D1-54222C63F5DA}</a:tableStyleId>
              </a:tblPr>
              <a:tblGrid>
                <a:gridCol w="180000">
                  <a:extLst>
                    <a:ext uri="{9D8B030D-6E8A-4147-A177-3AD203B41FA5}">
                      <a16:colId xmlns:a16="http://schemas.microsoft.com/office/drawing/2014/main" val="3394652465"/>
                    </a:ext>
                  </a:extLst>
                </a:gridCol>
                <a:gridCol w="180000">
                  <a:extLst>
                    <a:ext uri="{9D8B030D-6E8A-4147-A177-3AD203B41FA5}">
                      <a16:colId xmlns:a16="http://schemas.microsoft.com/office/drawing/2014/main" val="1464792632"/>
                    </a:ext>
                  </a:extLst>
                </a:gridCol>
                <a:gridCol w="180000">
                  <a:extLst>
                    <a:ext uri="{9D8B030D-6E8A-4147-A177-3AD203B41FA5}">
                      <a16:colId xmlns:a16="http://schemas.microsoft.com/office/drawing/2014/main" val="1243631992"/>
                    </a:ext>
                  </a:extLst>
                </a:gridCol>
                <a:gridCol w="180000">
                  <a:extLst>
                    <a:ext uri="{9D8B030D-6E8A-4147-A177-3AD203B41FA5}">
                      <a16:colId xmlns:a16="http://schemas.microsoft.com/office/drawing/2014/main" val="3123183722"/>
                    </a:ext>
                  </a:extLst>
                </a:gridCol>
                <a:gridCol w="180000">
                  <a:extLst>
                    <a:ext uri="{9D8B030D-6E8A-4147-A177-3AD203B41FA5}">
                      <a16:colId xmlns:a16="http://schemas.microsoft.com/office/drawing/2014/main" val="3332930901"/>
                    </a:ext>
                  </a:extLst>
                </a:gridCol>
                <a:gridCol w="180000">
                  <a:extLst>
                    <a:ext uri="{9D8B030D-6E8A-4147-A177-3AD203B41FA5}">
                      <a16:colId xmlns:a16="http://schemas.microsoft.com/office/drawing/2014/main" val="3802788363"/>
                    </a:ext>
                  </a:extLst>
                </a:gridCol>
                <a:gridCol w="180000">
                  <a:extLst>
                    <a:ext uri="{9D8B030D-6E8A-4147-A177-3AD203B41FA5}">
                      <a16:colId xmlns:a16="http://schemas.microsoft.com/office/drawing/2014/main" val="393006110"/>
                    </a:ext>
                  </a:extLst>
                </a:gridCol>
              </a:tblGrid>
              <a:tr h="180000">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extLst>
                  <a:ext uri="{0D108BD9-81ED-4DB2-BD59-A6C34878D82A}">
                    <a16:rowId xmlns:a16="http://schemas.microsoft.com/office/drawing/2014/main" val="4202200606"/>
                  </a:ext>
                </a:extLst>
              </a:tr>
              <a:tr h="18000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extLst>
                  <a:ext uri="{0D108BD9-81ED-4DB2-BD59-A6C34878D82A}">
                    <a16:rowId xmlns:a16="http://schemas.microsoft.com/office/drawing/2014/main" val="2185171570"/>
                  </a:ext>
                </a:extLst>
              </a:tr>
              <a:tr h="18000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extLst>
                  <a:ext uri="{0D108BD9-81ED-4DB2-BD59-A6C34878D82A}">
                    <a16:rowId xmlns:a16="http://schemas.microsoft.com/office/drawing/2014/main" val="4056533272"/>
                  </a:ext>
                </a:extLst>
              </a:tr>
            </a:tbl>
          </a:graphicData>
        </a:graphic>
      </p:graphicFrame>
      <p:graphicFrame>
        <p:nvGraphicFramePr>
          <p:cNvPr id="10" name="Table 9">
            <a:extLst>
              <a:ext uri="{FF2B5EF4-FFF2-40B4-BE49-F238E27FC236}">
                <a16:creationId xmlns:a16="http://schemas.microsoft.com/office/drawing/2014/main" id="{50E42097-AF69-427C-9A51-23FA61FBBD8C}"/>
              </a:ext>
            </a:extLst>
          </p:cNvPr>
          <p:cNvGraphicFramePr>
            <a:graphicFrameLocks noGrp="1"/>
          </p:cNvGraphicFramePr>
          <p:nvPr>
            <p:extLst>
              <p:ext uri="{D42A27DB-BD31-4B8C-83A1-F6EECF244321}">
                <p14:modId xmlns:p14="http://schemas.microsoft.com/office/powerpoint/2010/main" val="1733225809"/>
              </p:ext>
            </p:extLst>
          </p:nvPr>
        </p:nvGraphicFramePr>
        <p:xfrm>
          <a:off x="2806342" y="1934801"/>
          <a:ext cx="1197898" cy="958320"/>
        </p:xfrm>
        <a:graphic>
          <a:graphicData uri="http://schemas.openxmlformats.org/drawingml/2006/table">
            <a:tbl>
              <a:tblPr firstRow="1" bandRow="1">
                <a:tableStyleId>{5940675A-B579-460E-94D1-54222C63F5DA}</a:tableStyleId>
              </a:tblPr>
              <a:tblGrid>
                <a:gridCol w="225793">
                  <a:extLst>
                    <a:ext uri="{9D8B030D-6E8A-4147-A177-3AD203B41FA5}">
                      <a16:colId xmlns:a16="http://schemas.microsoft.com/office/drawing/2014/main" val="3394652465"/>
                    </a:ext>
                  </a:extLst>
                </a:gridCol>
                <a:gridCol w="253365">
                  <a:extLst>
                    <a:ext uri="{9D8B030D-6E8A-4147-A177-3AD203B41FA5}">
                      <a16:colId xmlns:a16="http://schemas.microsoft.com/office/drawing/2014/main" val="1464792632"/>
                    </a:ext>
                  </a:extLst>
                </a:gridCol>
                <a:gridCol w="239580">
                  <a:extLst>
                    <a:ext uri="{9D8B030D-6E8A-4147-A177-3AD203B41FA5}">
                      <a16:colId xmlns:a16="http://schemas.microsoft.com/office/drawing/2014/main" val="1243631992"/>
                    </a:ext>
                  </a:extLst>
                </a:gridCol>
                <a:gridCol w="239580">
                  <a:extLst>
                    <a:ext uri="{9D8B030D-6E8A-4147-A177-3AD203B41FA5}">
                      <a16:colId xmlns:a16="http://schemas.microsoft.com/office/drawing/2014/main" val="3123183722"/>
                    </a:ext>
                  </a:extLst>
                </a:gridCol>
                <a:gridCol w="239580">
                  <a:extLst>
                    <a:ext uri="{9D8B030D-6E8A-4147-A177-3AD203B41FA5}">
                      <a16:colId xmlns:a16="http://schemas.microsoft.com/office/drawing/2014/main" val="3332930901"/>
                    </a:ext>
                  </a:extLst>
                </a:gridCol>
              </a:tblGrid>
              <a:tr h="239580">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4202200606"/>
                  </a:ext>
                </a:extLst>
              </a:tr>
              <a:tr h="23958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2185171570"/>
                  </a:ext>
                </a:extLst>
              </a:tr>
              <a:tr h="23958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1184957841"/>
                  </a:ext>
                </a:extLst>
              </a:tr>
              <a:tr h="23958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2172260109"/>
                  </a:ext>
                </a:extLst>
              </a:tr>
            </a:tbl>
          </a:graphicData>
        </a:graphic>
      </p:graphicFrame>
      <p:sp>
        <p:nvSpPr>
          <p:cNvPr id="11" name="TextBox 10">
            <a:extLst>
              <a:ext uri="{FF2B5EF4-FFF2-40B4-BE49-F238E27FC236}">
                <a16:creationId xmlns:a16="http://schemas.microsoft.com/office/drawing/2014/main" id="{D98C6950-7054-4F60-8145-9DBB4E336DA6}"/>
              </a:ext>
            </a:extLst>
          </p:cNvPr>
          <p:cNvSpPr txBox="1"/>
          <p:nvPr/>
        </p:nvSpPr>
        <p:spPr>
          <a:xfrm>
            <a:off x="6310916" y="2351965"/>
            <a:ext cx="884952" cy="307777"/>
          </a:xfrm>
          <a:prstGeom prst="rect">
            <a:avLst/>
          </a:prstGeom>
          <a:noFill/>
        </p:spPr>
        <p:txBody>
          <a:bodyPr wrap="square" rtlCol="0">
            <a:spAutoFit/>
          </a:bodyPr>
          <a:lstStyle/>
          <a:p>
            <a:r>
              <a:rPr lang="en-US" sz="1400" b="1" dirty="0">
                <a:latin typeface="Century Gothic" panose="020B0502020202020204" pitchFamily="34" charset="0"/>
              </a:rPr>
              <a:t>3cm</a:t>
            </a:r>
          </a:p>
        </p:txBody>
      </p:sp>
      <p:sp>
        <p:nvSpPr>
          <p:cNvPr id="12" name="TextBox 11">
            <a:extLst>
              <a:ext uri="{FF2B5EF4-FFF2-40B4-BE49-F238E27FC236}">
                <a16:creationId xmlns:a16="http://schemas.microsoft.com/office/drawing/2014/main" id="{6FA109D2-98AF-40E6-AABA-1EDB3A7157C6}"/>
              </a:ext>
            </a:extLst>
          </p:cNvPr>
          <p:cNvSpPr txBox="1"/>
          <p:nvPr/>
        </p:nvSpPr>
        <p:spPr>
          <a:xfrm>
            <a:off x="5416196" y="1976364"/>
            <a:ext cx="989996" cy="307777"/>
          </a:xfrm>
          <a:prstGeom prst="rect">
            <a:avLst/>
          </a:prstGeom>
          <a:noFill/>
        </p:spPr>
        <p:txBody>
          <a:bodyPr wrap="square" rtlCol="0">
            <a:spAutoFit/>
          </a:bodyPr>
          <a:lstStyle/>
          <a:p>
            <a:r>
              <a:rPr lang="en-US" sz="1400" b="1" dirty="0">
                <a:latin typeface="Century Gothic" panose="020B0502020202020204" pitchFamily="34" charset="0"/>
              </a:rPr>
              <a:t>70mm</a:t>
            </a:r>
          </a:p>
        </p:txBody>
      </p:sp>
      <p:sp>
        <p:nvSpPr>
          <p:cNvPr id="13" name="TextBox 12">
            <a:extLst>
              <a:ext uri="{FF2B5EF4-FFF2-40B4-BE49-F238E27FC236}">
                <a16:creationId xmlns:a16="http://schemas.microsoft.com/office/drawing/2014/main" id="{BFA5A53B-ACC2-4B5E-8414-54E2F60BF0C7}"/>
              </a:ext>
            </a:extLst>
          </p:cNvPr>
          <p:cNvSpPr txBox="1"/>
          <p:nvPr/>
        </p:nvSpPr>
        <p:spPr>
          <a:xfrm>
            <a:off x="3923863" y="2332950"/>
            <a:ext cx="884952" cy="307777"/>
          </a:xfrm>
          <a:prstGeom prst="rect">
            <a:avLst/>
          </a:prstGeom>
          <a:noFill/>
        </p:spPr>
        <p:txBody>
          <a:bodyPr wrap="square" rtlCol="0">
            <a:spAutoFit/>
          </a:bodyPr>
          <a:lstStyle/>
          <a:p>
            <a:r>
              <a:rPr lang="en-US" sz="1400" b="1" dirty="0">
                <a:latin typeface="Century Gothic" panose="020B0502020202020204" pitchFamily="34" charset="0"/>
              </a:rPr>
              <a:t>45mm</a:t>
            </a:r>
          </a:p>
        </p:txBody>
      </p:sp>
      <p:sp>
        <p:nvSpPr>
          <p:cNvPr id="14" name="TextBox 13">
            <a:extLst>
              <a:ext uri="{FF2B5EF4-FFF2-40B4-BE49-F238E27FC236}">
                <a16:creationId xmlns:a16="http://schemas.microsoft.com/office/drawing/2014/main" id="{BA50C2A8-2BF0-4D9D-A61E-2AB99C2D7FE7}"/>
              </a:ext>
            </a:extLst>
          </p:cNvPr>
          <p:cNvSpPr txBox="1"/>
          <p:nvPr/>
        </p:nvSpPr>
        <p:spPr>
          <a:xfrm>
            <a:off x="3340735" y="1693081"/>
            <a:ext cx="884952" cy="307777"/>
          </a:xfrm>
          <a:prstGeom prst="rect">
            <a:avLst/>
          </a:prstGeom>
          <a:noFill/>
        </p:spPr>
        <p:txBody>
          <a:bodyPr wrap="square" rtlCol="0">
            <a:spAutoFit/>
          </a:bodyPr>
          <a:lstStyle/>
          <a:p>
            <a:r>
              <a:rPr lang="en-US" sz="1400" b="1" dirty="0">
                <a:latin typeface="Century Gothic" panose="020B0502020202020204" pitchFamily="34" charset="0"/>
              </a:rPr>
              <a:t>40mm</a:t>
            </a:r>
          </a:p>
        </p:txBody>
      </p:sp>
      <p:sp>
        <p:nvSpPr>
          <p:cNvPr id="15" name="TextBox 14">
            <a:extLst>
              <a:ext uri="{FF2B5EF4-FFF2-40B4-BE49-F238E27FC236}">
                <a16:creationId xmlns:a16="http://schemas.microsoft.com/office/drawing/2014/main" id="{81E3C5F1-9E0B-4773-BF02-FB1BE82183F6}"/>
              </a:ext>
            </a:extLst>
          </p:cNvPr>
          <p:cNvSpPr txBox="1"/>
          <p:nvPr/>
        </p:nvSpPr>
        <p:spPr>
          <a:xfrm>
            <a:off x="3174838" y="2875351"/>
            <a:ext cx="884952" cy="307777"/>
          </a:xfrm>
          <a:prstGeom prst="rect">
            <a:avLst/>
          </a:prstGeom>
          <a:noFill/>
        </p:spPr>
        <p:txBody>
          <a:bodyPr wrap="square" rtlCol="0">
            <a:spAutoFit/>
          </a:bodyPr>
          <a:lstStyle/>
          <a:p>
            <a:r>
              <a:rPr lang="en-US" sz="1400" b="1" dirty="0">
                <a:latin typeface="Century Gothic" panose="020B0502020202020204" pitchFamily="34" charset="0"/>
              </a:rPr>
              <a:t>6cm</a:t>
            </a:r>
          </a:p>
        </p:txBody>
      </p:sp>
      <p:sp>
        <p:nvSpPr>
          <p:cNvPr id="16" name="TextBox 15">
            <a:extLst>
              <a:ext uri="{FF2B5EF4-FFF2-40B4-BE49-F238E27FC236}">
                <a16:creationId xmlns:a16="http://schemas.microsoft.com/office/drawing/2014/main" id="{645B1311-2269-4D67-B50E-8DE989DE3127}"/>
              </a:ext>
            </a:extLst>
          </p:cNvPr>
          <p:cNvSpPr txBox="1"/>
          <p:nvPr/>
        </p:nvSpPr>
        <p:spPr>
          <a:xfrm>
            <a:off x="2152726" y="2637497"/>
            <a:ext cx="884952" cy="307777"/>
          </a:xfrm>
          <a:prstGeom prst="rect">
            <a:avLst/>
          </a:prstGeom>
          <a:noFill/>
        </p:spPr>
        <p:txBody>
          <a:bodyPr wrap="square" rtlCol="0">
            <a:spAutoFit/>
          </a:bodyPr>
          <a:lstStyle/>
          <a:p>
            <a:r>
              <a:rPr lang="en-US" sz="1400" b="1" dirty="0">
                <a:latin typeface="Century Gothic" panose="020B0502020202020204" pitchFamily="34" charset="0"/>
              </a:rPr>
              <a:t>0.5cm</a:t>
            </a:r>
          </a:p>
        </p:txBody>
      </p:sp>
      <p:graphicFrame>
        <p:nvGraphicFramePr>
          <p:cNvPr id="17" name="Table 16">
            <a:extLst>
              <a:ext uri="{FF2B5EF4-FFF2-40B4-BE49-F238E27FC236}">
                <a16:creationId xmlns:a16="http://schemas.microsoft.com/office/drawing/2014/main" id="{510B11A9-6404-442C-97A7-4BE9E10A5297}"/>
              </a:ext>
            </a:extLst>
          </p:cNvPr>
          <p:cNvGraphicFramePr>
            <a:graphicFrameLocks noGrp="1"/>
          </p:cNvGraphicFramePr>
          <p:nvPr>
            <p:extLst>
              <p:ext uri="{D42A27DB-BD31-4B8C-83A1-F6EECF244321}">
                <p14:modId xmlns:p14="http://schemas.microsoft.com/office/powerpoint/2010/main" val="902349637"/>
              </p:ext>
            </p:extLst>
          </p:nvPr>
        </p:nvGraphicFramePr>
        <p:xfrm>
          <a:off x="6154878" y="4465300"/>
          <a:ext cx="1844766" cy="790614"/>
        </p:xfrm>
        <a:graphic>
          <a:graphicData uri="http://schemas.openxmlformats.org/drawingml/2006/table">
            <a:tbl>
              <a:tblPr firstRow="1" bandRow="1">
                <a:tableStyleId>{5940675A-B579-460E-94D1-54222C63F5DA}</a:tableStyleId>
              </a:tblPr>
              <a:tblGrid>
                <a:gridCol w="263538">
                  <a:extLst>
                    <a:ext uri="{9D8B030D-6E8A-4147-A177-3AD203B41FA5}">
                      <a16:colId xmlns:a16="http://schemas.microsoft.com/office/drawing/2014/main" val="3394652465"/>
                    </a:ext>
                  </a:extLst>
                </a:gridCol>
                <a:gridCol w="263538">
                  <a:extLst>
                    <a:ext uri="{9D8B030D-6E8A-4147-A177-3AD203B41FA5}">
                      <a16:colId xmlns:a16="http://schemas.microsoft.com/office/drawing/2014/main" val="1464792632"/>
                    </a:ext>
                  </a:extLst>
                </a:gridCol>
                <a:gridCol w="263538">
                  <a:extLst>
                    <a:ext uri="{9D8B030D-6E8A-4147-A177-3AD203B41FA5}">
                      <a16:colId xmlns:a16="http://schemas.microsoft.com/office/drawing/2014/main" val="1243631992"/>
                    </a:ext>
                  </a:extLst>
                </a:gridCol>
                <a:gridCol w="263538">
                  <a:extLst>
                    <a:ext uri="{9D8B030D-6E8A-4147-A177-3AD203B41FA5}">
                      <a16:colId xmlns:a16="http://schemas.microsoft.com/office/drawing/2014/main" val="3123183722"/>
                    </a:ext>
                  </a:extLst>
                </a:gridCol>
                <a:gridCol w="263538">
                  <a:extLst>
                    <a:ext uri="{9D8B030D-6E8A-4147-A177-3AD203B41FA5}">
                      <a16:colId xmlns:a16="http://schemas.microsoft.com/office/drawing/2014/main" val="3332930901"/>
                    </a:ext>
                  </a:extLst>
                </a:gridCol>
                <a:gridCol w="263538">
                  <a:extLst>
                    <a:ext uri="{9D8B030D-6E8A-4147-A177-3AD203B41FA5}">
                      <a16:colId xmlns:a16="http://schemas.microsoft.com/office/drawing/2014/main" val="3802788363"/>
                    </a:ext>
                  </a:extLst>
                </a:gridCol>
                <a:gridCol w="263538">
                  <a:extLst>
                    <a:ext uri="{9D8B030D-6E8A-4147-A177-3AD203B41FA5}">
                      <a16:colId xmlns:a16="http://schemas.microsoft.com/office/drawing/2014/main" val="393006110"/>
                    </a:ext>
                  </a:extLst>
                </a:gridCol>
              </a:tblGrid>
              <a:tr h="263538">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02200606"/>
                  </a:ext>
                </a:extLst>
              </a:tr>
              <a:tr h="263538">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85171570"/>
                  </a:ext>
                </a:extLst>
              </a:tr>
              <a:tr h="263538">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184957841"/>
                  </a:ext>
                </a:extLst>
              </a:tr>
            </a:tbl>
          </a:graphicData>
        </a:graphic>
      </p:graphicFrame>
      <p:sp>
        <p:nvSpPr>
          <p:cNvPr id="20" name="TextBox 19">
            <a:extLst>
              <a:ext uri="{FF2B5EF4-FFF2-40B4-BE49-F238E27FC236}">
                <a16:creationId xmlns:a16="http://schemas.microsoft.com/office/drawing/2014/main" id="{AAE5ADDA-09F9-44DA-B4E4-CE3EA587F932}"/>
              </a:ext>
            </a:extLst>
          </p:cNvPr>
          <p:cNvSpPr txBox="1"/>
          <p:nvPr/>
        </p:nvSpPr>
        <p:spPr>
          <a:xfrm>
            <a:off x="6912762" y="4758802"/>
            <a:ext cx="1235303" cy="307777"/>
          </a:xfrm>
          <a:prstGeom prst="rect">
            <a:avLst/>
          </a:prstGeom>
          <a:noFill/>
        </p:spPr>
        <p:txBody>
          <a:bodyPr wrap="square" rtlCol="0">
            <a:spAutoFit/>
          </a:bodyPr>
          <a:lstStyle/>
          <a:p>
            <a:r>
              <a:rPr lang="en-US" sz="1400" b="1" dirty="0">
                <a:latin typeface="Century Gothic" panose="020B0502020202020204" pitchFamily="34" charset="0"/>
              </a:rPr>
              <a:t>180mm</a:t>
            </a:r>
          </a:p>
        </p:txBody>
      </p:sp>
      <p:sp>
        <p:nvSpPr>
          <p:cNvPr id="21" name="TextBox 20">
            <a:extLst>
              <a:ext uri="{FF2B5EF4-FFF2-40B4-BE49-F238E27FC236}">
                <a16:creationId xmlns:a16="http://schemas.microsoft.com/office/drawing/2014/main" id="{0AB40122-189D-4F1D-97F8-EA8DF31EB934}"/>
              </a:ext>
            </a:extLst>
          </p:cNvPr>
          <p:cNvSpPr txBox="1"/>
          <p:nvPr/>
        </p:nvSpPr>
        <p:spPr>
          <a:xfrm>
            <a:off x="7978890" y="4999216"/>
            <a:ext cx="1070792" cy="307777"/>
          </a:xfrm>
          <a:prstGeom prst="rect">
            <a:avLst/>
          </a:prstGeom>
          <a:noFill/>
        </p:spPr>
        <p:txBody>
          <a:bodyPr wrap="square" rtlCol="0">
            <a:spAutoFit/>
          </a:bodyPr>
          <a:lstStyle/>
          <a:p>
            <a:r>
              <a:rPr lang="en-US" sz="1400" b="1" dirty="0">
                <a:latin typeface="Century Gothic" panose="020B0502020202020204" pitchFamily="34" charset="0"/>
              </a:rPr>
              <a:t>5mm</a:t>
            </a:r>
          </a:p>
        </p:txBody>
      </p:sp>
      <p:sp>
        <p:nvSpPr>
          <p:cNvPr id="22" name="TextBox 21">
            <a:extLst>
              <a:ext uri="{FF2B5EF4-FFF2-40B4-BE49-F238E27FC236}">
                <a16:creationId xmlns:a16="http://schemas.microsoft.com/office/drawing/2014/main" id="{2845604A-DD5D-43E9-802C-E71C228B2DB9}"/>
              </a:ext>
            </a:extLst>
          </p:cNvPr>
          <p:cNvSpPr txBox="1"/>
          <p:nvPr/>
        </p:nvSpPr>
        <p:spPr>
          <a:xfrm>
            <a:off x="5497562" y="4725524"/>
            <a:ext cx="1070792" cy="307777"/>
          </a:xfrm>
          <a:prstGeom prst="rect">
            <a:avLst/>
          </a:prstGeom>
          <a:noFill/>
        </p:spPr>
        <p:txBody>
          <a:bodyPr wrap="square" rtlCol="0">
            <a:spAutoFit/>
          </a:bodyPr>
          <a:lstStyle/>
          <a:p>
            <a:r>
              <a:rPr lang="en-US" sz="1400" b="1" dirty="0">
                <a:latin typeface="Century Gothic" panose="020B0502020202020204" pitchFamily="34" charset="0"/>
              </a:rPr>
              <a:t>25mm</a:t>
            </a:r>
          </a:p>
        </p:txBody>
      </p:sp>
      <p:sp>
        <p:nvSpPr>
          <p:cNvPr id="23" name="TextBox 22">
            <a:extLst>
              <a:ext uri="{FF2B5EF4-FFF2-40B4-BE49-F238E27FC236}">
                <a16:creationId xmlns:a16="http://schemas.microsoft.com/office/drawing/2014/main" id="{F1987EF0-C74F-4F82-9AEE-FECF7E4B9534}"/>
              </a:ext>
            </a:extLst>
          </p:cNvPr>
          <p:cNvSpPr txBox="1"/>
          <p:nvPr/>
        </p:nvSpPr>
        <p:spPr>
          <a:xfrm>
            <a:off x="6149128" y="4211259"/>
            <a:ext cx="1070792" cy="307777"/>
          </a:xfrm>
          <a:prstGeom prst="rect">
            <a:avLst/>
          </a:prstGeom>
          <a:noFill/>
        </p:spPr>
        <p:txBody>
          <a:bodyPr wrap="square" rtlCol="0">
            <a:spAutoFit/>
          </a:bodyPr>
          <a:lstStyle/>
          <a:p>
            <a:r>
              <a:rPr lang="en-US" sz="1400" b="1" dirty="0">
                <a:latin typeface="Century Gothic" panose="020B0502020202020204" pitchFamily="34" charset="0"/>
              </a:rPr>
              <a:t>2cm</a:t>
            </a:r>
          </a:p>
        </p:txBody>
      </p:sp>
      <p:sp>
        <p:nvSpPr>
          <p:cNvPr id="24" name="TextBox 23">
            <a:extLst>
              <a:ext uri="{FF2B5EF4-FFF2-40B4-BE49-F238E27FC236}">
                <a16:creationId xmlns:a16="http://schemas.microsoft.com/office/drawing/2014/main" id="{EB8E0895-100A-094F-BC72-A1C21B1819E3}"/>
              </a:ext>
            </a:extLst>
          </p:cNvPr>
          <p:cNvSpPr txBox="1"/>
          <p:nvPr/>
        </p:nvSpPr>
        <p:spPr>
          <a:xfrm>
            <a:off x="3409920" y="2199129"/>
            <a:ext cx="423746" cy="369332"/>
          </a:xfrm>
          <a:prstGeom prst="rect">
            <a:avLst/>
          </a:prstGeom>
          <a:noFill/>
        </p:spPr>
        <p:txBody>
          <a:bodyPr wrap="square" rtlCol="0" anchor="ctr">
            <a:spAutoFit/>
          </a:bodyPr>
          <a:lstStyle/>
          <a:p>
            <a:pPr algn="ctr"/>
            <a:r>
              <a:rPr lang="en-US" b="1" dirty="0">
                <a:latin typeface="Century Gothic" panose="020B0502020202020204" pitchFamily="34" charset="0"/>
              </a:rPr>
              <a:t>A</a:t>
            </a:r>
          </a:p>
        </p:txBody>
      </p:sp>
      <p:sp>
        <p:nvSpPr>
          <p:cNvPr id="25" name="TextBox 24">
            <a:extLst>
              <a:ext uri="{FF2B5EF4-FFF2-40B4-BE49-F238E27FC236}">
                <a16:creationId xmlns:a16="http://schemas.microsoft.com/office/drawing/2014/main" id="{D8E511F2-2481-8C41-BBBB-A3912CC15319}"/>
              </a:ext>
            </a:extLst>
          </p:cNvPr>
          <p:cNvSpPr txBox="1"/>
          <p:nvPr/>
        </p:nvSpPr>
        <p:spPr>
          <a:xfrm>
            <a:off x="5582033" y="2311033"/>
            <a:ext cx="423746" cy="369332"/>
          </a:xfrm>
          <a:prstGeom prst="rect">
            <a:avLst/>
          </a:prstGeom>
          <a:noFill/>
        </p:spPr>
        <p:txBody>
          <a:bodyPr wrap="square" rtlCol="0" anchor="ctr">
            <a:spAutoFit/>
          </a:bodyPr>
          <a:lstStyle/>
          <a:p>
            <a:pPr algn="ctr"/>
            <a:r>
              <a:rPr lang="en-US" b="1" dirty="0">
                <a:latin typeface="Century Gothic" panose="020B0502020202020204" pitchFamily="34" charset="0"/>
              </a:rPr>
              <a:t>B</a:t>
            </a:r>
          </a:p>
        </p:txBody>
      </p:sp>
      <p:sp>
        <p:nvSpPr>
          <p:cNvPr id="26" name="TextBox 25">
            <a:extLst>
              <a:ext uri="{FF2B5EF4-FFF2-40B4-BE49-F238E27FC236}">
                <a16:creationId xmlns:a16="http://schemas.microsoft.com/office/drawing/2014/main" id="{3CD382DE-553E-BC46-BAC1-5858C96E7888}"/>
              </a:ext>
            </a:extLst>
          </p:cNvPr>
          <p:cNvSpPr txBox="1"/>
          <p:nvPr/>
        </p:nvSpPr>
        <p:spPr>
          <a:xfrm>
            <a:off x="6214006" y="4670064"/>
            <a:ext cx="423746" cy="369332"/>
          </a:xfrm>
          <a:prstGeom prst="rect">
            <a:avLst/>
          </a:prstGeom>
          <a:noFill/>
        </p:spPr>
        <p:txBody>
          <a:bodyPr wrap="square" rtlCol="0" anchor="ctr">
            <a:spAutoFit/>
          </a:bodyPr>
          <a:lstStyle/>
          <a:p>
            <a:pPr algn="ctr"/>
            <a:r>
              <a:rPr lang="en-US" b="1" dirty="0">
                <a:solidFill>
                  <a:schemeClr val="bg1"/>
                </a:solidFill>
                <a:latin typeface="Century Gothic" panose="020B0502020202020204" pitchFamily="34" charset="0"/>
              </a:rPr>
              <a:t>C</a:t>
            </a:r>
          </a:p>
        </p:txBody>
      </p:sp>
    </p:spTree>
    <p:extLst>
      <p:ext uri="{BB962C8B-B14F-4D97-AF65-F5344CB8AC3E}">
        <p14:creationId xmlns:p14="http://schemas.microsoft.com/office/powerpoint/2010/main" val="2186024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Chris is sorting shapes into a table.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Prove it.</a:t>
            </a:r>
          </a:p>
          <a:p>
            <a:r>
              <a:rPr lang="en-GB" sz="2000" b="1" dirty="0">
                <a:solidFill>
                  <a:schemeClr val="tx1"/>
                </a:solidFill>
                <a:latin typeface="Century Gothic" panose="020B0502020202020204" pitchFamily="34" charset="0"/>
              </a:rPr>
              <a:t>He is incorrect because…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Where in the table would this shape go?</a:t>
            </a: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defRPr/>
            </a:pPr>
            <a:endParaRPr lang="en-GB" sz="2000" b="1" dirty="0">
              <a:solidFill>
                <a:schemeClr val="tx1"/>
              </a:solidFill>
              <a:latin typeface="Century Gothic" panose="020B0502020202020204" pitchFamily="34" charset="0"/>
            </a:endParaRPr>
          </a:p>
          <a:p>
            <a:pPr lvl="0">
              <a:defRPr/>
            </a:pPr>
            <a:endParaRPr lang="en-GB" sz="2000" b="1" dirty="0">
              <a:solidFill>
                <a:schemeClr val="tx1"/>
              </a:solidFill>
              <a:latin typeface="Century Gothic" panose="020B0502020202020204" pitchFamily="34" charset="0"/>
            </a:endParaRPr>
          </a:p>
          <a:p>
            <a:pPr lvl="0" algn="ctr">
              <a:defRPr/>
            </a:pPr>
            <a:endParaRPr lang="en-GB" sz="2000" b="1" i="1" dirty="0">
              <a:solidFill>
                <a:schemeClr val="bg1">
                  <a:lumMod val="50000"/>
                </a:schemeClr>
              </a:solidFill>
              <a:latin typeface="Century Gothic" panose="020B0502020202020204" pitchFamily="34" charset="0"/>
            </a:endParaRPr>
          </a:p>
          <a:p>
            <a:pPr lvl="0" algn="ctr">
              <a:defRPr/>
            </a:pPr>
            <a:r>
              <a:rPr lang="en-GB" sz="1600" b="1" i="1" dirty="0">
                <a:solidFill>
                  <a:schemeClr val="bg1">
                    <a:lumMod val="50000"/>
                  </a:schemeClr>
                </a:solidFill>
                <a:latin typeface="Century Gothic" panose="020B0502020202020204" pitchFamily="34" charset="0"/>
              </a:rPr>
              <a:t>not to scale</a:t>
            </a: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7" name="Table 26">
            <a:extLst>
              <a:ext uri="{FF2B5EF4-FFF2-40B4-BE49-F238E27FC236}">
                <a16:creationId xmlns:a16="http://schemas.microsoft.com/office/drawing/2014/main" id="{8299020C-F18C-4CE9-A437-B7E625B072D9}"/>
              </a:ext>
            </a:extLst>
          </p:cNvPr>
          <p:cNvGraphicFramePr>
            <a:graphicFrameLocks noGrp="1"/>
          </p:cNvGraphicFramePr>
          <p:nvPr>
            <p:extLst>
              <p:ext uri="{D42A27DB-BD31-4B8C-83A1-F6EECF244321}">
                <p14:modId xmlns:p14="http://schemas.microsoft.com/office/powerpoint/2010/main" val="4054511236"/>
              </p:ext>
            </p:extLst>
          </p:nvPr>
        </p:nvGraphicFramePr>
        <p:xfrm>
          <a:off x="2200783" y="1312529"/>
          <a:ext cx="4874608" cy="1884009"/>
        </p:xfrm>
        <a:graphic>
          <a:graphicData uri="http://schemas.openxmlformats.org/drawingml/2006/table">
            <a:tbl>
              <a:tblPr firstRow="1" bandRow="1">
                <a:tableStyleId>{5940675A-B579-460E-94D1-54222C63F5DA}</a:tableStyleId>
              </a:tblPr>
              <a:tblGrid>
                <a:gridCol w="2437304">
                  <a:extLst>
                    <a:ext uri="{9D8B030D-6E8A-4147-A177-3AD203B41FA5}">
                      <a16:colId xmlns:a16="http://schemas.microsoft.com/office/drawing/2014/main" val="1334185466"/>
                    </a:ext>
                  </a:extLst>
                </a:gridCol>
                <a:gridCol w="2437304">
                  <a:extLst>
                    <a:ext uri="{9D8B030D-6E8A-4147-A177-3AD203B41FA5}">
                      <a16:colId xmlns:a16="http://schemas.microsoft.com/office/drawing/2014/main" val="1965634160"/>
                    </a:ext>
                  </a:extLst>
                </a:gridCol>
              </a:tblGrid>
              <a:tr h="358412">
                <a:tc>
                  <a:txBody>
                    <a:bodyPr/>
                    <a:lstStyle/>
                    <a:p>
                      <a:pPr algn="ctr"/>
                      <a:r>
                        <a:rPr lang="en-US" sz="1800" b="1" dirty="0">
                          <a:latin typeface="Century Gothic" panose="020B0502020202020204" pitchFamily="34" charset="0"/>
                        </a:rPr>
                        <a:t>Area &lt; 18cm</a:t>
                      </a:r>
                      <a:r>
                        <a:rPr lang="en-US" sz="1800" b="1" baseline="30000" dirty="0">
                          <a:latin typeface="Century Gothic" panose="020B0502020202020204" pitchFamily="34" charset="0"/>
                        </a:rPr>
                        <a:t>2</a:t>
                      </a:r>
                      <a:endParaRPr lang="en-US" sz="1800" b="1" dirty="0">
                        <a:latin typeface="Century Gothic" panose="020B0502020202020204" pitchFamily="34" charset="0"/>
                      </a:endParaRPr>
                    </a:p>
                  </a:txBody>
                  <a:tcPr marL="133877" marR="133877" marT="66938" marB="66938"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Area &gt; 18cm</a:t>
                      </a:r>
                      <a:r>
                        <a:rPr lang="en-US" sz="1800" b="1" baseline="30000" dirty="0">
                          <a:latin typeface="Century Gothic" panose="020B0502020202020204" pitchFamily="34" charset="0"/>
                        </a:rPr>
                        <a:t>2</a:t>
                      </a:r>
                      <a:endParaRPr lang="en-US" sz="1800" b="1" dirty="0">
                        <a:latin typeface="Century Gothic" panose="020B0502020202020204" pitchFamily="34" charset="0"/>
                      </a:endParaRPr>
                    </a:p>
                  </a:txBody>
                  <a:tcPr marL="133877" marR="133877" marT="66938" marB="66938"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67438092"/>
                  </a:ext>
                </a:extLst>
              </a:tr>
              <a:tr h="1475813">
                <a:tc>
                  <a:txBody>
                    <a:bodyPr/>
                    <a:lstStyle/>
                    <a:p>
                      <a:endParaRPr lang="en-US" sz="1700" b="1" dirty="0">
                        <a:latin typeface="Century Gothic" panose="020B0502020202020204" pitchFamily="34" charset="0"/>
                      </a:endParaRPr>
                    </a:p>
                  </a:txBody>
                  <a:tcPr marL="133877" marR="133877" marT="66938" marB="6693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1700" b="1" dirty="0">
                        <a:latin typeface="Century Gothic" panose="020B0502020202020204" pitchFamily="34" charset="0"/>
                      </a:endParaRPr>
                    </a:p>
                  </a:txBody>
                  <a:tcPr marL="133877" marR="133877" marT="66938" marB="6693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4230463"/>
                  </a:ext>
                </a:extLst>
              </a:tr>
            </a:tbl>
          </a:graphicData>
        </a:graphic>
      </p:graphicFrame>
      <p:graphicFrame>
        <p:nvGraphicFramePr>
          <p:cNvPr id="28" name="Table 27">
            <a:extLst>
              <a:ext uri="{FF2B5EF4-FFF2-40B4-BE49-F238E27FC236}">
                <a16:creationId xmlns:a16="http://schemas.microsoft.com/office/drawing/2014/main" id="{F5C607D2-6738-4E44-BED5-9D9AE133E1F2}"/>
              </a:ext>
            </a:extLst>
          </p:cNvPr>
          <p:cNvGraphicFramePr>
            <a:graphicFrameLocks noGrp="1"/>
          </p:cNvGraphicFramePr>
          <p:nvPr>
            <p:extLst>
              <p:ext uri="{D42A27DB-BD31-4B8C-83A1-F6EECF244321}">
                <p14:modId xmlns:p14="http://schemas.microsoft.com/office/powerpoint/2010/main" val="1445157956"/>
              </p:ext>
            </p:extLst>
          </p:nvPr>
        </p:nvGraphicFramePr>
        <p:xfrm>
          <a:off x="5129701" y="2243196"/>
          <a:ext cx="1260000" cy="540000"/>
        </p:xfrm>
        <a:graphic>
          <a:graphicData uri="http://schemas.openxmlformats.org/drawingml/2006/table">
            <a:tbl>
              <a:tblPr firstRow="1" bandRow="1">
                <a:tableStyleId>{5940675A-B579-460E-94D1-54222C63F5DA}</a:tableStyleId>
              </a:tblPr>
              <a:tblGrid>
                <a:gridCol w="180000">
                  <a:extLst>
                    <a:ext uri="{9D8B030D-6E8A-4147-A177-3AD203B41FA5}">
                      <a16:colId xmlns:a16="http://schemas.microsoft.com/office/drawing/2014/main" val="3394652465"/>
                    </a:ext>
                  </a:extLst>
                </a:gridCol>
                <a:gridCol w="180000">
                  <a:extLst>
                    <a:ext uri="{9D8B030D-6E8A-4147-A177-3AD203B41FA5}">
                      <a16:colId xmlns:a16="http://schemas.microsoft.com/office/drawing/2014/main" val="1464792632"/>
                    </a:ext>
                  </a:extLst>
                </a:gridCol>
                <a:gridCol w="180000">
                  <a:extLst>
                    <a:ext uri="{9D8B030D-6E8A-4147-A177-3AD203B41FA5}">
                      <a16:colId xmlns:a16="http://schemas.microsoft.com/office/drawing/2014/main" val="1243631992"/>
                    </a:ext>
                  </a:extLst>
                </a:gridCol>
                <a:gridCol w="180000">
                  <a:extLst>
                    <a:ext uri="{9D8B030D-6E8A-4147-A177-3AD203B41FA5}">
                      <a16:colId xmlns:a16="http://schemas.microsoft.com/office/drawing/2014/main" val="3123183722"/>
                    </a:ext>
                  </a:extLst>
                </a:gridCol>
                <a:gridCol w="180000">
                  <a:extLst>
                    <a:ext uri="{9D8B030D-6E8A-4147-A177-3AD203B41FA5}">
                      <a16:colId xmlns:a16="http://schemas.microsoft.com/office/drawing/2014/main" val="3332930901"/>
                    </a:ext>
                  </a:extLst>
                </a:gridCol>
                <a:gridCol w="180000">
                  <a:extLst>
                    <a:ext uri="{9D8B030D-6E8A-4147-A177-3AD203B41FA5}">
                      <a16:colId xmlns:a16="http://schemas.microsoft.com/office/drawing/2014/main" val="3802788363"/>
                    </a:ext>
                  </a:extLst>
                </a:gridCol>
                <a:gridCol w="180000">
                  <a:extLst>
                    <a:ext uri="{9D8B030D-6E8A-4147-A177-3AD203B41FA5}">
                      <a16:colId xmlns:a16="http://schemas.microsoft.com/office/drawing/2014/main" val="393006110"/>
                    </a:ext>
                  </a:extLst>
                </a:gridCol>
              </a:tblGrid>
              <a:tr h="180000">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extLst>
                  <a:ext uri="{0D108BD9-81ED-4DB2-BD59-A6C34878D82A}">
                    <a16:rowId xmlns:a16="http://schemas.microsoft.com/office/drawing/2014/main" val="4202200606"/>
                  </a:ext>
                </a:extLst>
              </a:tr>
              <a:tr h="18000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extLst>
                  <a:ext uri="{0D108BD9-81ED-4DB2-BD59-A6C34878D82A}">
                    <a16:rowId xmlns:a16="http://schemas.microsoft.com/office/drawing/2014/main" val="2185171570"/>
                  </a:ext>
                </a:extLst>
              </a:tr>
              <a:tr h="18000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extLst>
                  <a:ext uri="{0D108BD9-81ED-4DB2-BD59-A6C34878D82A}">
                    <a16:rowId xmlns:a16="http://schemas.microsoft.com/office/drawing/2014/main" val="4056533272"/>
                  </a:ext>
                </a:extLst>
              </a:tr>
            </a:tbl>
          </a:graphicData>
        </a:graphic>
      </p:graphicFrame>
      <p:graphicFrame>
        <p:nvGraphicFramePr>
          <p:cNvPr id="29" name="Table 28">
            <a:extLst>
              <a:ext uri="{FF2B5EF4-FFF2-40B4-BE49-F238E27FC236}">
                <a16:creationId xmlns:a16="http://schemas.microsoft.com/office/drawing/2014/main" id="{D937E6FE-D652-42FD-859B-7EEA8954DA86}"/>
              </a:ext>
            </a:extLst>
          </p:cNvPr>
          <p:cNvGraphicFramePr>
            <a:graphicFrameLocks noGrp="1"/>
          </p:cNvGraphicFramePr>
          <p:nvPr>
            <p:extLst>
              <p:ext uri="{D42A27DB-BD31-4B8C-83A1-F6EECF244321}">
                <p14:modId xmlns:p14="http://schemas.microsoft.com/office/powerpoint/2010/main" val="604741057"/>
              </p:ext>
            </p:extLst>
          </p:nvPr>
        </p:nvGraphicFramePr>
        <p:xfrm>
          <a:off x="2806342" y="1934801"/>
          <a:ext cx="1197898" cy="958320"/>
        </p:xfrm>
        <a:graphic>
          <a:graphicData uri="http://schemas.openxmlformats.org/drawingml/2006/table">
            <a:tbl>
              <a:tblPr firstRow="1" bandRow="1">
                <a:tableStyleId>{5940675A-B579-460E-94D1-54222C63F5DA}</a:tableStyleId>
              </a:tblPr>
              <a:tblGrid>
                <a:gridCol w="225793">
                  <a:extLst>
                    <a:ext uri="{9D8B030D-6E8A-4147-A177-3AD203B41FA5}">
                      <a16:colId xmlns:a16="http://schemas.microsoft.com/office/drawing/2014/main" val="3394652465"/>
                    </a:ext>
                  </a:extLst>
                </a:gridCol>
                <a:gridCol w="253365">
                  <a:extLst>
                    <a:ext uri="{9D8B030D-6E8A-4147-A177-3AD203B41FA5}">
                      <a16:colId xmlns:a16="http://schemas.microsoft.com/office/drawing/2014/main" val="1464792632"/>
                    </a:ext>
                  </a:extLst>
                </a:gridCol>
                <a:gridCol w="239580">
                  <a:extLst>
                    <a:ext uri="{9D8B030D-6E8A-4147-A177-3AD203B41FA5}">
                      <a16:colId xmlns:a16="http://schemas.microsoft.com/office/drawing/2014/main" val="1243631992"/>
                    </a:ext>
                  </a:extLst>
                </a:gridCol>
                <a:gridCol w="239580">
                  <a:extLst>
                    <a:ext uri="{9D8B030D-6E8A-4147-A177-3AD203B41FA5}">
                      <a16:colId xmlns:a16="http://schemas.microsoft.com/office/drawing/2014/main" val="3123183722"/>
                    </a:ext>
                  </a:extLst>
                </a:gridCol>
                <a:gridCol w="239580">
                  <a:extLst>
                    <a:ext uri="{9D8B030D-6E8A-4147-A177-3AD203B41FA5}">
                      <a16:colId xmlns:a16="http://schemas.microsoft.com/office/drawing/2014/main" val="3332930901"/>
                    </a:ext>
                  </a:extLst>
                </a:gridCol>
              </a:tblGrid>
              <a:tr h="239580">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4202200606"/>
                  </a:ext>
                </a:extLst>
              </a:tr>
              <a:tr h="23958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2185171570"/>
                  </a:ext>
                </a:extLst>
              </a:tr>
              <a:tr h="23958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1184957841"/>
                  </a:ext>
                </a:extLst>
              </a:tr>
              <a:tr h="23958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2172260109"/>
                  </a:ext>
                </a:extLst>
              </a:tr>
            </a:tbl>
          </a:graphicData>
        </a:graphic>
      </p:graphicFrame>
      <p:sp>
        <p:nvSpPr>
          <p:cNvPr id="30" name="TextBox 29">
            <a:extLst>
              <a:ext uri="{FF2B5EF4-FFF2-40B4-BE49-F238E27FC236}">
                <a16:creationId xmlns:a16="http://schemas.microsoft.com/office/drawing/2014/main" id="{443FEFBF-E51D-499C-95A6-A200477319A8}"/>
              </a:ext>
            </a:extLst>
          </p:cNvPr>
          <p:cNvSpPr txBox="1"/>
          <p:nvPr/>
        </p:nvSpPr>
        <p:spPr>
          <a:xfrm>
            <a:off x="6310916" y="2351965"/>
            <a:ext cx="884952" cy="307777"/>
          </a:xfrm>
          <a:prstGeom prst="rect">
            <a:avLst/>
          </a:prstGeom>
          <a:noFill/>
        </p:spPr>
        <p:txBody>
          <a:bodyPr wrap="square" rtlCol="0">
            <a:spAutoFit/>
          </a:bodyPr>
          <a:lstStyle/>
          <a:p>
            <a:r>
              <a:rPr lang="en-US" sz="1400" b="1" dirty="0">
                <a:latin typeface="Century Gothic" panose="020B0502020202020204" pitchFamily="34" charset="0"/>
              </a:rPr>
              <a:t>3cm</a:t>
            </a:r>
          </a:p>
        </p:txBody>
      </p:sp>
      <p:sp>
        <p:nvSpPr>
          <p:cNvPr id="31" name="TextBox 30">
            <a:extLst>
              <a:ext uri="{FF2B5EF4-FFF2-40B4-BE49-F238E27FC236}">
                <a16:creationId xmlns:a16="http://schemas.microsoft.com/office/drawing/2014/main" id="{F04C1E1E-AFB4-4F51-9DE3-240D87CA47E3}"/>
              </a:ext>
            </a:extLst>
          </p:cNvPr>
          <p:cNvSpPr txBox="1"/>
          <p:nvPr/>
        </p:nvSpPr>
        <p:spPr>
          <a:xfrm>
            <a:off x="5416196" y="1976364"/>
            <a:ext cx="989996" cy="307777"/>
          </a:xfrm>
          <a:prstGeom prst="rect">
            <a:avLst/>
          </a:prstGeom>
          <a:noFill/>
        </p:spPr>
        <p:txBody>
          <a:bodyPr wrap="square" rtlCol="0">
            <a:spAutoFit/>
          </a:bodyPr>
          <a:lstStyle/>
          <a:p>
            <a:r>
              <a:rPr lang="en-US" sz="1400" b="1" dirty="0">
                <a:latin typeface="Century Gothic" panose="020B0502020202020204" pitchFamily="34" charset="0"/>
              </a:rPr>
              <a:t>70mm</a:t>
            </a:r>
          </a:p>
        </p:txBody>
      </p:sp>
      <p:sp>
        <p:nvSpPr>
          <p:cNvPr id="32" name="TextBox 31">
            <a:extLst>
              <a:ext uri="{FF2B5EF4-FFF2-40B4-BE49-F238E27FC236}">
                <a16:creationId xmlns:a16="http://schemas.microsoft.com/office/drawing/2014/main" id="{B793D8AB-9FCB-4959-A48A-89F9DF3A469A}"/>
              </a:ext>
            </a:extLst>
          </p:cNvPr>
          <p:cNvSpPr txBox="1"/>
          <p:nvPr/>
        </p:nvSpPr>
        <p:spPr>
          <a:xfrm>
            <a:off x="3923863" y="2332950"/>
            <a:ext cx="884952" cy="307777"/>
          </a:xfrm>
          <a:prstGeom prst="rect">
            <a:avLst/>
          </a:prstGeom>
          <a:noFill/>
        </p:spPr>
        <p:txBody>
          <a:bodyPr wrap="square" rtlCol="0">
            <a:spAutoFit/>
          </a:bodyPr>
          <a:lstStyle/>
          <a:p>
            <a:r>
              <a:rPr lang="en-US" sz="1400" b="1" dirty="0">
                <a:latin typeface="Century Gothic" panose="020B0502020202020204" pitchFamily="34" charset="0"/>
              </a:rPr>
              <a:t>45mm</a:t>
            </a:r>
          </a:p>
        </p:txBody>
      </p:sp>
      <p:sp>
        <p:nvSpPr>
          <p:cNvPr id="33" name="TextBox 32">
            <a:extLst>
              <a:ext uri="{FF2B5EF4-FFF2-40B4-BE49-F238E27FC236}">
                <a16:creationId xmlns:a16="http://schemas.microsoft.com/office/drawing/2014/main" id="{E3E3F420-4786-4665-8EBE-BA58DF0514F3}"/>
              </a:ext>
            </a:extLst>
          </p:cNvPr>
          <p:cNvSpPr txBox="1"/>
          <p:nvPr/>
        </p:nvSpPr>
        <p:spPr>
          <a:xfrm>
            <a:off x="3340735" y="1693081"/>
            <a:ext cx="884952" cy="307777"/>
          </a:xfrm>
          <a:prstGeom prst="rect">
            <a:avLst/>
          </a:prstGeom>
          <a:noFill/>
        </p:spPr>
        <p:txBody>
          <a:bodyPr wrap="square" rtlCol="0">
            <a:spAutoFit/>
          </a:bodyPr>
          <a:lstStyle/>
          <a:p>
            <a:r>
              <a:rPr lang="en-US" sz="1400" b="1" dirty="0">
                <a:latin typeface="Century Gothic" panose="020B0502020202020204" pitchFamily="34" charset="0"/>
              </a:rPr>
              <a:t>40mm</a:t>
            </a:r>
          </a:p>
        </p:txBody>
      </p:sp>
      <p:sp>
        <p:nvSpPr>
          <p:cNvPr id="34" name="TextBox 33">
            <a:extLst>
              <a:ext uri="{FF2B5EF4-FFF2-40B4-BE49-F238E27FC236}">
                <a16:creationId xmlns:a16="http://schemas.microsoft.com/office/drawing/2014/main" id="{055B7E3E-D9F8-450C-B64D-1639268F9C5D}"/>
              </a:ext>
            </a:extLst>
          </p:cNvPr>
          <p:cNvSpPr txBox="1"/>
          <p:nvPr/>
        </p:nvSpPr>
        <p:spPr>
          <a:xfrm>
            <a:off x="3174838" y="2875351"/>
            <a:ext cx="884952" cy="307777"/>
          </a:xfrm>
          <a:prstGeom prst="rect">
            <a:avLst/>
          </a:prstGeom>
          <a:noFill/>
        </p:spPr>
        <p:txBody>
          <a:bodyPr wrap="square" rtlCol="0">
            <a:spAutoFit/>
          </a:bodyPr>
          <a:lstStyle/>
          <a:p>
            <a:r>
              <a:rPr lang="en-US" sz="1400" b="1" dirty="0">
                <a:latin typeface="Century Gothic" panose="020B0502020202020204" pitchFamily="34" charset="0"/>
              </a:rPr>
              <a:t>6cm</a:t>
            </a:r>
          </a:p>
        </p:txBody>
      </p:sp>
      <p:sp>
        <p:nvSpPr>
          <p:cNvPr id="35" name="TextBox 34">
            <a:extLst>
              <a:ext uri="{FF2B5EF4-FFF2-40B4-BE49-F238E27FC236}">
                <a16:creationId xmlns:a16="http://schemas.microsoft.com/office/drawing/2014/main" id="{5D6A8F15-6F1B-4B5B-BD9C-103B7AF19E17}"/>
              </a:ext>
            </a:extLst>
          </p:cNvPr>
          <p:cNvSpPr txBox="1"/>
          <p:nvPr/>
        </p:nvSpPr>
        <p:spPr>
          <a:xfrm>
            <a:off x="2152726" y="2637497"/>
            <a:ext cx="884952" cy="307777"/>
          </a:xfrm>
          <a:prstGeom prst="rect">
            <a:avLst/>
          </a:prstGeom>
          <a:noFill/>
        </p:spPr>
        <p:txBody>
          <a:bodyPr wrap="square" rtlCol="0">
            <a:spAutoFit/>
          </a:bodyPr>
          <a:lstStyle/>
          <a:p>
            <a:r>
              <a:rPr lang="en-US" sz="1400" b="1" dirty="0">
                <a:latin typeface="Century Gothic" panose="020B0502020202020204" pitchFamily="34" charset="0"/>
              </a:rPr>
              <a:t>0.5cm</a:t>
            </a:r>
          </a:p>
        </p:txBody>
      </p:sp>
      <p:sp>
        <p:nvSpPr>
          <p:cNvPr id="36" name="TextBox 35">
            <a:extLst>
              <a:ext uri="{FF2B5EF4-FFF2-40B4-BE49-F238E27FC236}">
                <a16:creationId xmlns:a16="http://schemas.microsoft.com/office/drawing/2014/main" id="{71035A51-D31F-4A3C-827B-97EE6EB4DB5A}"/>
              </a:ext>
            </a:extLst>
          </p:cNvPr>
          <p:cNvSpPr txBox="1"/>
          <p:nvPr/>
        </p:nvSpPr>
        <p:spPr>
          <a:xfrm>
            <a:off x="3409920" y="2199129"/>
            <a:ext cx="423746" cy="369332"/>
          </a:xfrm>
          <a:prstGeom prst="rect">
            <a:avLst/>
          </a:prstGeom>
          <a:noFill/>
        </p:spPr>
        <p:txBody>
          <a:bodyPr wrap="square" rtlCol="0" anchor="ctr">
            <a:spAutoFit/>
          </a:bodyPr>
          <a:lstStyle/>
          <a:p>
            <a:pPr algn="ctr"/>
            <a:r>
              <a:rPr lang="en-US" b="1" dirty="0">
                <a:latin typeface="Century Gothic" panose="020B0502020202020204" pitchFamily="34" charset="0"/>
              </a:rPr>
              <a:t>A</a:t>
            </a:r>
          </a:p>
        </p:txBody>
      </p:sp>
      <p:sp>
        <p:nvSpPr>
          <p:cNvPr id="37" name="TextBox 36">
            <a:extLst>
              <a:ext uri="{FF2B5EF4-FFF2-40B4-BE49-F238E27FC236}">
                <a16:creationId xmlns:a16="http://schemas.microsoft.com/office/drawing/2014/main" id="{86CDEBCC-0D38-4959-BA6E-335CF0199F19}"/>
              </a:ext>
            </a:extLst>
          </p:cNvPr>
          <p:cNvSpPr txBox="1"/>
          <p:nvPr/>
        </p:nvSpPr>
        <p:spPr>
          <a:xfrm>
            <a:off x="5582033" y="2311033"/>
            <a:ext cx="423746" cy="369332"/>
          </a:xfrm>
          <a:prstGeom prst="rect">
            <a:avLst/>
          </a:prstGeom>
          <a:noFill/>
        </p:spPr>
        <p:txBody>
          <a:bodyPr wrap="square" rtlCol="0" anchor="ctr">
            <a:spAutoFit/>
          </a:bodyPr>
          <a:lstStyle/>
          <a:p>
            <a:pPr algn="ctr"/>
            <a:r>
              <a:rPr lang="en-US" b="1" dirty="0">
                <a:latin typeface="Century Gothic" panose="020B0502020202020204" pitchFamily="34" charset="0"/>
              </a:rPr>
              <a:t>B</a:t>
            </a:r>
          </a:p>
        </p:txBody>
      </p:sp>
      <p:graphicFrame>
        <p:nvGraphicFramePr>
          <p:cNvPr id="38" name="Table 37">
            <a:extLst>
              <a:ext uri="{FF2B5EF4-FFF2-40B4-BE49-F238E27FC236}">
                <a16:creationId xmlns:a16="http://schemas.microsoft.com/office/drawing/2014/main" id="{88407480-5495-4F0E-B754-C8020270FB98}"/>
              </a:ext>
            </a:extLst>
          </p:cNvPr>
          <p:cNvGraphicFramePr>
            <a:graphicFrameLocks noGrp="1"/>
          </p:cNvGraphicFramePr>
          <p:nvPr>
            <p:extLst>
              <p:ext uri="{D42A27DB-BD31-4B8C-83A1-F6EECF244321}">
                <p14:modId xmlns:p14="http://schemas.microsoft.com/office/powerpoint/2010/main" val="1803585986"/>
              </p:ext>
            </p:extLst>
          </p:nvPr>
        </p:nvGraphicFramePr>
        <p:xfrm>
          <a:off x="6154878" y="4465300"/>
          <a:ext cx="1844766" cy="790614"/>
        </p:xfrm>
        <a:graphic>
          <a:graphicData uri="http://schemas.openxmlformats.org/drawingml/2006/table">
            <a:tbl>
              <a:tblPr firstRow="1" bandRow="1">
                <a:tableStyleId>{5940675A-B579-460E-94D1-54222C63F5DA}</a:tableStyleId>
              </a:tblPr>
              <a:tblGrid>
                <a:gridCol w="263538">
                  <a:extLst>
                    <a:ext uri="{9D8B030D-6E8A-4147-A177-3AD203B41FA5}">
                      <a16:colId xmlns:a16="http://schemas.microsoft.com/office/drawing/2014/main" val="3394652465"/>
                    </a:ext>
                  </a:extLst>
                </a:gridCol>
                <a:gridCol w="263538">
                  <a:extLst>
                    <a:ext uri="{9D8B030D-6E8A-4147-A177-3AD203B41FA5}">
                      <a16:colId xmlns:a16="http://schemas.microsoft.com/office/drawing/2014/main" val="1464792632"/>
                    </a:ext>
                  </a:extLst>
                </a:gridCol>
                <a:gridCol w="263538">
                  <a:extLst>
                    <a:ext uri="{9D8B030D-6E8A-4147-A177-3AD203B41FA5}">
                      <a16:colId xmlns:a16="http://schemas.microsoft.com/office/drawing/2014/main" val="1243631992"/>
                    </a:ext>
                  </a:extLst>
                </a:gridCol>
                <a:gridCol w="263538">
                  <a:extLst>
                    <a:ext uri="{9D8B030D-6E8A-4147-A177-3AD203B41FA5}">
                      <a16:colId xmlns:a16="http://schemas.microsoft.com/office/drawing/2014/main" val="3123183722"/>
                    </a:ext>
                  </a:extLst>
                </a:gridCol>
                <a:gridCol w="263538">
                  <a:extLst>
                    <a:ext uri="{9D8B030D-6E8A-4147-A177-3AD203B41FA5}">
                      <a16:colId xmlns:a16="http://schemas.microsoft.com/office/drawing/2014/main" val="3332930901"/>
                    </a:ext>
                  </a:extLst>
                </a:gridCol>
                <a:gridCol w="263538">
                  <a:extLst>
                    <a:ext uri="{9D8B030D-6E8A-4147-A177-3AD203B41FA5}">
                      <a16:colId xmlns:a16="http://schemas.microsoft.com/office/drawing/2014/main" val="3802788363"/>
                    </a:ext>
                  </a:extLst>
                </a:gridCol>
                <a:gridCol w="263538">
                  <a:extLst>
                    <a:ext uri="{9D8B030D-6E8A-4147-A177-3AD203B41FA5}">
                      <a16:colId xmlns:a16="http://schemas.microsoft.com/office/drawing/2014/main" val="393006110"/>
                    </a:ext>
                  </a:extLst>
                </a:gridCol>
              </a:tblGrid>
              <a:tr h="263538">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02200606"/>
                  </a:ext>
                </a:extLst>
              </a:tr>
              <a:tr h="263538">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85171570"/>
                  </a:ext>
                </a:extLst>
              </a:tr>
              <a:tr h="263538">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184957841"/>
                  </a:ext>
                </a:extLst>
              </a:tr>
            </a:tbl>
          </a:graphicData>
        </a:graphic>
      </p:graphicFrame>
      <p:sp>
        <p:nvSpPr>
          <p:cNvPr id="39" name="TextBox 38">
            <a:extLst>
              <a:ext uri="{FF2B5EF4-FFF2-40B4-BE49-F238E27FC236}">
                <a16:creationId xmlns:a16="http://schemas.microsoft.com/office/drawing/2014/main" id="{47B6692D-47E2-4929-ABBB-60A823808717}"/>
              </a:ext>
            </a:extLst>
          </p:cNvPr>
          <p:cNvSpPr txBox="1"/>
          <p:nvPr/>
        </p:nvSpPr>
        <p:spPr>
          <a:xfrm>
            <a:off x="6912762" y="4758802"/>
            <a:ext cx="1235303" cy="307777"/>
          </a:xfrm>
          <a:prstGeom prst="rect">
            <a:avLst/>
          </a:prstGeom>
          <a:noFill/>
        </p:spPr>
        <p:txBody>
          <a:bodyPr wrap="square" rtlCol="0">
            <a:spAutoFit/>
          </a:bodyPr>
          <a:lstStyle/>
          <a:p>
            <a:r>
              <a:rPr lang="en-US" sz="1400" b="1" dirty="0">
                <a:latin typeface="Century Gothic" panose="020B0502020202020204" pitchFamily="34" charset="0"/>
              </a:rPr>
              <a:t>180mm</a:t>
            </a:r>
          </a:p>
        </p:txBody>
      </p:sp>
      <p:sp>
        <p:nvSpPr>
          <p:cNvPr id="40" name="TextBox 39">
            <a:extLst>
              <a:ext uri="{FF2B5EF4-FFF2-40B4-BE49-F238E27FC236}">
                <a16:creationId xmlns:a16="http://schemas.microsoft.com/office/drawing/2014/main" id="{220B644B-AD42-48FA-9852-01126C03F90D}"/>
              </a:ext>
            </a:extLst>
          </p:cNvPr>
          <p:cNvSpPr txBox="1"/>
          <p:nvPr/>
        </p:nvSpPr>
        <p:spPr>
          <a:xfrm>
            <a:off x="7978890" y="4999216"/>
            <a:ext cx="1070792" cy="307777"/>
          </a:xfrm>
          <a:prstGeom prst="rect">
            <a:avLst/>
          </a:prstGeom>
          <a:noFill/>
        </p:spPr>
        <p:txBody>
          <a:bodyPr wrap="square" rtlCol="0">
            <a:spAutoFit/>
          </a:bodyPr>
          <a:lstStyle/>
          <a:p>
            <a:r>
              <a:rPr lang="en-US" sz="1400" b="1" dirty="0">
                <a:latin typeface="Century Gothic" panose="020B0502020202020204" pitchFamily="34" charset="0"/>
              </a:rPr>
              <a:t>5mm</a:t>
            </a:r>
          </a:p>
        </p:txBody>
      </p:sp>
      <p:sp>
        <p:nvSpPr>
          <p:cNvPr id="41" name="TextBox 40">
            <a:extLst>
              <a:ext uri="{FF2B5EF4-FFF2-40B4-BE49-F238E27FC236}">
                <a16:creationId xmlns:a16="http://schemas.microsoft.com/office/drawing/2014/main" id="{234ACC15-4661-4F7B-846D-61B95048587F}"/>
              </a:ext>
            </a:extLst>
          </p:cNvPr>
          <p:cNvSpPr txBox="1"/>
          <p:nvPr/>
        </p:nvSpPr>
        <p:spPr>
          <a:xfrm>
            <a:off x="5497562" y="4725524"/>
            <a:ext cx="1070792" cy="307777"/>
          </a:xfrm>
          <a:prstGeom prst="rect">
            <a:avLst/>
          </a:prstGeom>
          <a:noFill/>
        </p:spPr>
        <p:txBody>
          <a:bodyPr wrap="square" rtlCol="0">
            <a:spAutoFit/>
          </a:bodyPr>
          <a:lstStyle/>
          <a:p>
            <a:r>
              <a:rPr lang="en-US" sz="1400" b="1" dirty="0">
                <a:latin typeface="Century Gothic" panose="020B0502020202020204" pitchFamily="34" charset="0"/>
              </a:rPr>
              <a:t>25mm</a:t>
            </a:r>
          </a:p>
        </p:txBody>
      </p:sp>
      <p:sp>
        <p:nvSpPr>
          <p:cNvPr id="42" name="TextBox 41">
            <a:extLst>
              <a:ext uri="{FF2B5EF4-FFF2-40B4-BE49-F238E27FC236}">
                <a16:creationId xmlns:a16="http://schemas.microsoft.com/office/drawing/2014/main" id="{6E7A55E1-56FB-4026-AE8C-16ACAAC50713}"/>
              </a:ext>
            </a:extLst>
          </p:cNvPr>
          <p:cNvSpPr txBox="1"/>
          <p:nvPr/>
        </p:nvSpPr>
        <p:spPr>
          <a:xfrm>
            <a:off x="6149128" y="4211259"/>
            <a:ext cx="1070792" cy="307777"/>
          </a:xfrm>
          <a:prstGeom prst="rect">
            <a:avLst/>
          </a:prstGeom>
          <a:noFill/>
        </p:spPr>
        <p:txBody>
          <a:bodyPr wrap="square" rtlCol="0">
            <a:spAutoFit/>
          </a:bodyPr>
          <a:lstStyle/>
          <a:p>
            <a:r>
              <a:rPr lang="en-US" sz="1400" b="1" dirty="0">
                <a:latin typeface="Century Gothic" panose="020B0502020202020204" pitchFamily="34" charset="0"/>
              </a:rPr>
              <a:t>2cm</a:t>
            </a:r>
          </a:p>
        </p:txBody>
      </p:sp>
      <p:sp>
        <p:nvSpPr>
          <p:cNvPr id="43" name="TextBox 42">
            <a:extLst>
              <a:ext uri="{FF2B5EF4-FFF2-40B4-BE49-F238E27FC236}">
                <a16:creationId xmlns:a16="http://schemas.microsoft.com/office/drawing/2014/main" id="{EB309BD5-29D4-49EC-B1F2-F97C250D8815}"/>
              </a:ext>
            </a:extLst>
          </p:cNvPr>
          <p:cNvSpPr txBox="1"/>
          <p:nvPr/>
        </p:nvSpPr>
        <p:spPr>
          <a:xfrm>
            <a:off x="6214006" y="4670064"/>
            <a:ext cx="423746" cy="369332"/>
          </a:xfrm>
          <a:prstGeom prst="rect">
            <a:avLst/>
          </a:prstGeom>
          <a:noFill/>
        </p:spPr>
        <p:txBody>
          <a:bodyPr wrap="square" rtlCol="0" anchor="ctr">
            <a:spAutoFit/>
          </a:bodyPr>
          <a:lstStyle/>
          <a:p>
            <a:pPr algn="ctr"/>
            <a:r>
              <a:rPr lang="en-US" b="1" dirty="0">
                <a:solidFill>
                  <a:schemeClr val="bg1"/>
                </a:solidFill>
                <a:latin typeface="Century Gothic" panose="020B0502020202020204" pitchFamily="34" charset="0"/>
              </a:rPr>
              <a:t>C</a:t>
            </a:r>
          </a:p>
        </p:txBody>
      </p:sp>
    </p:spTree>
    <p:extLst>
      <p:ext uri="{BB962C8B-B14F-4D97-AF65-F5344CB8AC3E}">
        <p14:creationId xmlns:p14="http://schemas.microsoft.com/office/powerpoint/2010/main" val="3035465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Chris is sorting shapes into a table.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Prove it.</a:t>
            </a:r>
          </a:p>
          <a:p>
            <a:r>
              <a:rPr lang="en-GB" sz="2000" b="1" dirty="0">
                <a:solidFill>
                  <a:srgbClr val="FF0000"/>
                </a:solidFill>
                <a:latin typeface="Century Gothic" panose="020B0502020202020204" pitchFamily="34" charset="0"/>
              </a:rPr>
              <a:t>He is incorrect because shape A has an area of 19cm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so should be in the &gt;18cm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column. </a:t>
            </a:r>
          </a:p>
          <a:p>
            <a:r>
              <a:rPr lang="en-GB" sz="2000" b="1" dirty="0">
                <a:solidFill>
                  <a:schemeClr val="tx1"/>
                </a:solidFill>
                <a:latin typeface="Century Gothic" panose="020B0502020202020204" pitchFamily="34" charset="0"/>
              </a:rPr>
              <a:t>Where in the table would this shape go?</a:t>
            </a:r>
          </a:p>
          <a:p>
            <a:pPr algn="ctr"/>
            <a:endParaRPr lang="en-GB" sz="2000" b="1" dirty="0">
              <a:solidFill>
                <a:schemeClr val="tx1"/>
              </a:solidFill>
              <a:latin typeface="Century Gothic" panose="020B0502020202020204" pitchFamily="34" charset="0"/>
            </a:endParaRPr>
          </a:p>
          <a:p>
            <a:pPr lvl="0">
              <a:defRPr/>
            </a:pPr>
            <a:endParaRPr lang="en-GB" sz="2000" b="1" dirty="0">
              <a:solidFill>
                <a:schemeClr val="tx1"/>
              </a:solidFill>
              <a:latin typeface="Century Gothic" panose="020B0502020202020204" pitchFamily="34" charset="0"/>
            </a:endParaRPr>
          </a:p>
          <a:p>
            <a:pPr lvl="0">
              <a:defRPr/>
            </a:pPr>
            <a:endParaRPr lang="en-GB" sz="2000" b="1" dirty="0">
              <a:solidFill>
                <a:schemeClr val="tx1"/>
              </a:solidFill>
              <a:latin typeface="Century Gothic" panose="020B0502020202020204" pitchFamily="34" charset="0"/>
            </a:endParaRPr>
          </a:p>
          <a:p>
            <a:pPr lvl="0">
              <a:defRPr/>
            </a:pPr>
            <a:r>
              <a:rPr lang="en-GB" sz="2000" b="1" dirty="0">
                <a:solidFill>
                  <a:srgbClr val="FF0000"/>
                </a:solidFill>
                <a:latin typeface="Century Gothic" panose="020B0502020202020204" pitchFamily="34" charset="0"/>
              </a:rPr>
              <a:t>The shape C should go in the &lt;18cm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column as it has an area of 14cm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a:t>
            </a:r>
          </a:p>
          <a:p>
            <a:pPr lvl="0" algn="ctr">
              <a:defRPr/>
            </a:pPr>
            <a:r>
              <a:rPr lang="en-GB" sz="1600" b="1" i="1" dirty="0">
                <a:solidFill>
                  <a:schemeClr val="bg1">
                    <a:lumMod val="50000"/>
                  </a:schemeClr>
                </a:solidFill>
                <a:latin typeface="Century Gothic" panose="020B0502020202020204" pitchFamily="34" charset="0"/>
              </a:rPr>
              <a:t>not to scale</a:t>
            </a: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7" name="Table 26">
            <a:extLst>
              <a:ext uri="{FF2B5EF4-FFF2-40B4-BE49-F238E27FC236}">
                <a16:creationId xmlns:a16="http://schemas.microsoft.com/office/drawing/2014/main" id="{C28E489D-B2FD-45FF-9BD8-A37F3F7A7DD5}"/>
              </a:ext>
            </a:extLst>
          </p:cNvPr>
          <p:cNvGraphicFramePr>
            <a:graphicFrameLocks noGrp="1"/>
          </p:cNvGraphicFramePr>
          <p:nvPr>
            <p:extLst>
              <p:ext uri="{D42A27DB-BD31-4B8C-83A1-F6EECF244321}">
                <p14:modId xmlns:p14="http://schemas.microsoft.com/office/powerpoint/2010/main" val="4054511236"/>
              </p:ext>
            </p:extLst>
          </p:nvPr>
        </p:nvGraphicFramePr>
        <p:xfrm>
          <a:off x="2200783" y="1312529"/>
          <a:ext cx="4874608" cy="1884009"/>
        </p:xfrm>
        <a:graphic>
          <a:graphicData uri="http://schemas.openxmlformats.org/drawingml/2006/table">
            <a:tbl>
              <a:tblPr firstRow="1" bandRow="1">
                <a:tableStyleId>{5940675A-B579-460E-94D1-54222C63F5DA}</a:tableStyleId>
              </a:tblPr>
              <a:tblGrid>
                <a:gridCol w="2437304">
                  <a:extLst>
                    <a:ext uri="{9D8B030D-6E8A-4147-A177-3AD203B41FA5}">
                      <a16:colId xmlns:a16="http://schemas.microsoft.com/office/drawing/2014/main" val="1334185466"/>
                    </a:ext>
                  </a:extLst>
                </a:gridCol>
                <a:gridCol w="2437304">
                  <a:extLst>
                    <a:ext uri="{9D8B030D-6E8A-4147-A177-3AD203B41FA5}">
                      <a16:colId xmlns:a16="http://schemas.microsoft.com/office/drawing/2014/main" val="1965634160"/>
                    </a:ext>
                  </a:extLst>
                </a:gridCol>
              </a:tblGrid>
              <a:tr h="358412">
                <a:tc>
                  <a:txBody>
                    <a:bodyPr/>
                    <a:lstStyle/>
                    <a:p>
                      <a:pPr algn="ctr"/>
                      <a:r>
                        <a:rPr lang="en-US" sz="1800" b="1" dirty="0">
                          <a:latin typeface="Century Gothic" panose="020B0502020202020204" pitchFamily="34" charset="0"/>
                        </a:rPr>
                        <a:t>Area &lt; 18cm</a:t>
                      </a:r>
                      <a:r>
                        <a:rPr lang="en-US" sz="1800" b="1" baseline="30000" dirty="0">
                          <a:latin typeface="Century Gothic" panose="020B0502020202020204" pitchFamily="34" charset="0"/>
                        </a:rPr>
                        <a:t>2</a:t>
                      </a:r>
                      <a:endParaRPr lang="en-US" sz="1800" b="1" dirty="0">
                        <a:latin typeface="Century Gothic" panose="020B0502020202020204" pitchFamily="34" charset="0"/>
                      </a:endParaRPr>
                    </a:p>
                  </a:txBody>
                  <a:tcPr marL="133877" marR="133877" marT="66938" marB="66938"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Area &gt; 18cm</a:t>
                      </a:r>
                      <a:r>
                        <a:rPr lang="en-US" sz="1800" b="1" baseline="30000" dirty="0">
                          <a:latin typeface="Century Gothic" panose="020B0502020202020204" pitchFamily="34" charset="0"/>
                        </a:rPr>
                        <a:t>2</a:t>
                      </a:r>
                      <a:endParaRPr lang="en-US" sz="1800" b="1" dirty="0">
                        <a:latin typeface="Century Gothic" panose="020B0502020202020204" pitchFamily="34" charset="0"/>
                      </a:endParaRPr>
                    </a:p>
                  </a:txBody>
                  <a:tcPr marL="133877" marR="133877" marT="66938" marB="66938"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67438092"/>
                  </a:ext>
                </a:extLst>
              </a:tr>
              <a:tr h="1475813">
                <a:tc>
                  <a:txBody>
                    <a:bodyPr/>
                    <a:lstStyle/>
                    <a:p>
                      <a:endParaRPr lang="en-US" sz="1700" b="1" dirty="0">
                        <a:latin typeface="Century Gothic" panose="020B0502020202020204" pitchFamily="34" charset="0"/>
                      </a:endParaRPr>
                    </a:p>
                  </a:txBody>
                  <a:tcPr marL="133877" marR="133877" marT="66938" marB="6693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US" sz="1700" b="1" dirty="0">
                        <a:latin typeface="Century Gothic" panose="020B0502020202020204" pitchFamily="34" charset="0"/>
                      </a:endParaRPr>
                    </a:p>
                  </a:txBody>
                  <a:tcPr marL="133877" marR="133877" marT="66938" marB="6693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4230463"/>
                  </a:ext>
                </a:extLst>
              </a:tr>
            </a:tbl>
          </a:graphicData>
        </a:graphic>
      </p:graphicFrame>
      <p:graphicFrame>
        <p:nvGraphicFramePr>
          <p:cNvPr id="28" name="Table 27">
            <a:extLst>
              <a:ext uri="{FF2B5EF4-FFF2-40B4-BE49-F238E27FC236}">
                <a16:creationId xmlns:a16="http://schemas.microsoft.com/office/drawing/2014/main" id="{C3AEB28D-B0AA-46DF-9DAD-850D23C67465}"/>
              </a:ext>
            </a:extLst>
          </p:cNvPr>
          <p:cNvGraphicFramePr>
            <a:graphicFrameLocks noGrp="1"/>
          </p:cNvGraphicFramePr>
          <p:nvPr>
            <p:extLst>
              <p:ext uri="{D42A27DB-BD31-4B8C-83A1-F6EECF244321}">
                <p14:modId xmlns:p14="http://schemas.microsoft.com/office/powerpoint/2010/main" val="1445157956"/>
              </p:ext>
            </p:extLst>
          </p:nvPr>
        </p:nvGraphicFramePr>
        <p:xfrm>
          <a:off x="5129701" y="2243196"/>
          <a:ext cx="1260000" cy="540000"/>
        </p:xfrm>
        <a:graphic>
          <a:graphicData uri="http://schemas.openxmlformats.org/drawingml/2006/table">
            <a:tbl>
              <a:tblPr firstRow="1" bandRow="1">
                <a:tableStyleId>{5940675A-B579-460E-94D1-54222C63F5DA}</a:tableStyleId>
              </a:tblPr>
              <a:tblGrid>
                <a:gridCol w="180000">
                  <a:extLst>
                    <a:ext uri="{9D8B030D-6E8A-4147-A177-3AD203B41FA5}">
                      <a16:colId xmlns:a16="http://schemas.microsoft.com/office/drawing/2014/main" val="3394652465"/>
                    </a:ext>
                  </a:extLst>
                </a:gridCol>
                <a:gridCol w="180000">
                  <a:extLst>
                    <a:ext uri="{9D8B030D-6E8A-4147-A177-3AD203B41FA5}">
                      <a16:colId xmlns:a16="http://schemas.microsoft.com/office/drawing/2014/main" val="1464792632"/>
                    </a:ext>
                  </a:extLst>
                </a:gridCol>
                <a:gridCol w="180000">
                  <a:extLst>
                    <a:ext uri="{9D8B030D-6E8A-4147-A177-3AD203B41FA5}">
                      <a16:colId xmlns:a16="http://schemas.microsoft.com/office/drawing/2014/main" val="1243631992"/>
                    </a:ext>
                  </a:extLst>
                </a:gridCol>
                <a:gridCol w="180000">
                  <a:extLst>
                    <a:ext uri="{9D8B030D-6E8A-4147-A177-3AD203B41FA5}">
                      <a16:colId xmlns:a16="http://schemas.microsoft.com/office/drawing/2014/main" val="3123183722"/>
                    </a:ext>
                  </a:extLst>
                </a:gridCol>
                <a:gridCol w="180000">
                  <a:extLst>
                    <a:ext uri="{9D8B030D-6E8A-4147-A177-3AD203B41FA5}">
                      <a16:colId xmlns:a16="http://schemas.microsoft.com/office/drawing/2014/main" val="3332930901"/>
                    </a:ext>
                  </a:extLst>
                </a:gridCol>
                <a:gridCol w="180000">
                  <a:extLst>
                    <a:ext uri="{9D8B030D-6E8A-4147-A177-3AD203B41FA5}">
                      <a16:colId xmlns:a16="http://schemas.microsoft.com/office/drawing/2014/main" val="3802788363"/>
                    </a:ext>
                  </a:extLst>
                </a:gridCol>
                <a:gridCol w="180000">
                  <a:extLst>
                    <a:ext uri="{9D8B030D-6E8A-4147-A177-3AD203B41FA5}">
                      <a16:colId xmlns:a16="http://schemas.microsoft.com/office/drawing/2014/main" val="393006110"/>
                    </a:ext>
                  </a:extLst>
                </a:gridCol>
              </a:tblGrid>
              <a:tr h="180000">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extLst>
                  <a:ext uri="{0D108BD9-81ED-4DB2-BD59-A6C34878D82A}">
                    <a16:rowId xmlns:a16="http://schemas.microsoft.com/office/drawing/2014/main" val="4202200606"/>
                  </a:ext>
                </a:extLst>
              </a:tr>
              <a:tr h="18000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extLst>
                  <a:ext uri="{0D108BD9-81ED-4DB2-BD59-A6C34878D82A}">
                    <a16:rowId xmlns:a16="http://schemas.microsoft.com/office/drawing/2014/main" val="2185171570"/>
                  </a:ext>
                </a:extLst>
              </a:tr>
              <a:tr h="18000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8AD8"/>
                    </a:solidFill>
                  </a:tcPr>
                </a:tc>
                <a:extLst>
                  <a:ext uri="{0D108BD9-81ED-4DB2-BD59-A6C34878D82A}">
                    <a16:rowId xmlns:a16="http://schemas.microsoft.com/office/drawing/2014/main" val="4056533272"/>
                  </a:ext>
                </a:extLst>
              </a:tr>
            </a:tbl>
          </a:graphicData>
        </a:graphic>
      </p:graphicFrame>
      <p:graphicFrame>
        <p:nvGraphicFramePr>
          <p:cNvPr id="29" name="Table 28">
            <a:extLst>
              <a:ext uri="{FF2B5EF4-FFF2-40B4-BE49-F238E27FC236}">
                <a16:creationId xmlns:a16="http://schemas.microsoft.com/office/drawing/2014/main" id="{3C0B956C-D648-4B01-B237-12C54282973A}"/>
              </a:ext>
            </a:extLst>
          </p:cNvPr>
          <p:cNvGraphicFramePr>
            <a:graphicFrameLocks noGrp="1"/>
          </p:cNvGraphicFramePr>
          <p:nvPr>
            <p:extLst>
              <p:ext uri="{D42A27DB-BD31-4B8C-83A1-F6EECF244321}">
                <p14:modId xmlns:p14="http://schemas.microsoft.com/office/powerpoint/2010/main" val="604741057"/>
              </p:ext>
            </p:extLst>
          </p:nvPr>
        </p:nvGraphicFramePr>
        <p:xfrm>
          <a:off x="2806342" y="1934801"/>
          <a:ext cx="1197898" cy="958320"/>
        </p:xfrm>
        <a:graphic>
          <a:graphicData uri="http://schemas.openxmlformats.org/drawingml/2006/table">
            <a:tbl>
              <a:tblPr firstRow="1" bandRow="1">
                <a:tableStyleId>{5940675A-B579-460E-94D1-54222C63F5DA}</a:tableStyleId>
              </a:tblPr>
              <a:tblGrid>
                <a:gridCol w="225793">
                  <a:extLst>
                    <a:ext uri="{9D8B030D-6E8A-4147-A177-3AD203B41FA5}">
                      <a16:colId xmlns:a16="http://schemas.microsoft.com/office/drawing/2014/main" val="3394652465"/>
                    </a:ext>
                  </a:extLst>
                </a:gridCol>
                <a:gridCol w="253365">
                  <a:extLst>
                    <a:ext uri="{9D8B030D-6E8A-4147-A177-3AD203B41FA5}">
                      <a16:colId xmlns:a16="http://schemas.microsoft.com/office/drawing/2014/main" val="1464792632"/>
                    </a:ext>
                  </a:extLst>
                </a:gridCol>
                <a:gridCol w="239580">
                  <a:extLst>
                    <a:ext uri="{9D8B030D-6E8A-4147-A177-3AD203B41FA5}">
                      <a16:colId xmlns:a16="http://schemas.microsoft.com/office/drawing/2014/main" val="1243631992"/>
                    </a:ext>
                  </a:extLst>
                </a:gridCol>
                <a:gridCol w="239580">
                  <a:extLst>
                    <a:ext uri="{9D8B030D-6E8A-4147-A177-3AD203B41FA5}">
                      <a16:colId xmlns:a16="http://schemas.microsoft.com/office/drawing/2014/main" val="3123183722"/>
                    </a:ext>
                  </a:extLst>
                </a:gridCol>
                <a:gridCol w="239580">
                  <a:extLst>
                    <a:ext uri="{9D8B030D-6E8A-4147-A177-3AD203B41FA5}">
                      <a16:colId xmlns:a16="http://schemas.microsoft.com/office/drawing/2014/main" val="3332930901"/>
                    </a:ext>
                  </a:extLst>
                </a:gridCol>
              </a:tblGrid>
              <a:tr h="239580">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4202200606"/>
                  </a:ext>
                </a:extLst>
              </a:tr>
              <a:tr h="23958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2185171570"/>
                  </a:ext>
                </a:extLst>
              </a:tr>
              <a:tr h="23958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1184957841"/>
                  </a:ext>
                </a:extLst>
              </a:tr>
              <a:tr h="239580">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CA00"/>
                    </a:solidFill>
                  </a:tcPr>
                </a:tc>
                <a:extLst>
                  <a:ext uri="{0D108BD9-81ED-4DB2-BD59-A6C34878D82A}">
                    <a16:rowId xmlns:a16="http://schemas.microsoft.com/office/drawing/2014/main" val="2172260109"/>
                  </a:ext>
                </a:extLst>
              </a:tr>
            </a:tbl>
          </a:graphicData>
        </a:graphic>
      </p:graphicFrame>
      <p:sp>
        <p:nvSpPr>
          <p:cNvPr id="30" name="TextBox 29">
            <a:extLst>
              <a:ext uri="{FF2B5EF4-FFF2-40B4-BE49-F238E27FC236}">
                <a16:creationId xmlns:a16="http://schemas.microsoft.com/office/drawing/2014/main" id="{56BF56CA-9D4B-4116-8AEC-531D5CE5F5AC}"/>
              </a:ext>
            </a:extLst>
          </p:cNvPr>
          <p:cNvSpPr txBox="1"/>
          <p:nvPr/>
        </p:nvSpPr>
        <p:spPr>
          <a:xfrm>
            <a:off x="6310916" y="2351965"/>
            <a:ext cx="884952" cy="307777"/>
          </a:xfrm>
          <a:prstGeom prst="rect">
            <a:avLst/>
          </a:prstGeom>
          <a:noFill/>
        </p:spPr>
        <p:txBody>
          <a:bodyPr wrap="square" rtlCol="0">
            <a:spAutoFit/>
          </a:bodyPr>
          <a:lstStyle/>
          <a:p>
            <a:r>
              <a:rPr lang="en-US" sz="1400" b="1" dirty="0">
                <a:latin typeface="Century Gothic" panose="020B0502020202020204" pitchFamily="34" charset="0"/>
              </a:rPr>
              <a:t>3cm</a:t>
            </a:r>
          </a:p>
        </p:txBody>
      </p:sp>
      <p:sp>
        <p:nvSpPr>
          <p:cNvPr id="31" name="TextBox 30">
            <a:extLst>
              <a:ext uri="{FF2B5EF4-FFF2-40B4-BE49-F238E27FC236}">
                <a16:creationId xmlns:a16="http://schemas.microsoft.com/office/drawing/2014/main" id="{63AFFE79-E25A-4A7C-8A77-1547D7E50C2A}"/>
              </a:ext>
            </a:extLst>
          </p:cNvPr>
          <p:cNvSpPr txBox="1"/>
          <p:nvPr/>
        </p:nvSpPr>
        <p:spPr>
          <a:xfrm>
            <a:off x="5416196" y="1976364"/>
            <a:ext cx="989996" cy="307777"/>
          </a:xfrm>
          <a:prstGeom prst="rect">
            <a:avLst/>
          </a:prstGeom>
          <a:noFill/>
        </p:spPr>
        <p:txBody>
          <a:bodyPr wrap="square" rtlCol="0">
            <a:spAutoFit/>
          </a:bodyPr>
          <a:lstStyle/>
          <a:p>
            <a:r>
              <a:rPr lang="en-US" sz="1400" b="1" dirty="0">
                <a:latin typeface="Century Gothic" panose="020B0502020202020204" pitchFamily="34" charset="0"/>
              </a:rPr>
              <a:t>70mm</a:t>
            </a:r>
          </a:p>
        </p:txBody>
      </p:sp>
      <p:sp>
        <p:nvSpPr>
          <p:cNvPr id="32" name="TextBox 31">
            <a:extLst>
              <a:ext uri="{FF2B5EF4-FFF2-40B4-BE49-F238E27FC236}">
                <a16:creationId xmlns:a16="http://schemas.microsoft.com/office/drawing/2014/main" id="{57D52979-E215-4A1F-87DA-97C73D5BD0EE}"/>
              </a:ext>
            </a:extLst>
          </p:cNvPr>
          <p:cNvSpPr txBox="1"/>
          <p:nvPr/>
        </p:nvSpPr>
        <p:spPr>
          <a:xfrm>
            <a:off x="3923863" y="2332950"/>
            <a:ext cx="884952" cy="307777"/>
          </a:xfrm>
          <a:prstGeom prst="rect">
            <a:avLst/>
          </a:prstGeom>
          <a:noFill/>
        </p:spPr>
        <p:txBody>
          <a:bodyPr wrap="square" rtlCol="0">
            <a:spAutoFit/>
          </a:bodyPr>
          <a:lstStyle/>
          <a:p>
            <a:r>
              <a:rPr lang="en-US" sz="1400" b="1" dirty="0">
                <a:latin typeface="Century Gothic" panose="020B0502020202020204" pitchFamily="34" charset="0"/>
              </a:rPr>
              <a:t>45mm</a:t>
            </a:r>
          </a:p>
        </p:txBody>
      </p:sp>
      <p:sp>
        <p:nvSpPr>
          <p:cNvPr id="33" name="TextBox 32">
            <a:extLst>
              <a:ext uri="{FF2B5EF4-FFF2-40B4-BE49-F238E27FC236}">
                <a16:creationId xmlns:a16="http://schemas.microsoft.com/office/drawing/2014/main" id="{1A4727A4-108A-4121-916C-EE03D3D4C7EF}"/>
              </a:ext>
            </a:extLst>
          </p:cNvPr>
          <p:cNvSpPr txBox="1"/>
          <p:nvPr/>
        </p:nvSpPr>
        <p:spPr>
          <a:xfrm>
            <a:off x="3340735" y="1693081"/>
            <a:ext cx="884952" cy="307777"/>
          </a:xfrm>
          <a:prstGeom prst="rect">
            <a:avLst/>
          </a:prstGeom>
          <a:noFill/>
        </p:spPr>
        <p:txBody>
          <a:bodyPr wrap="square" rtlCol="0">
            <a:spAutoFit/>
          </a:bodyPr>
          <a:lstStyle/>
          <a:p>
            <a:r>
              <a:rPr lang="en-US" sz="1400" b="1" dirty="0">
                <a:latin typeface="Century Gothic" panose="020B0502020202020204" pitchFamily="34" charset="0"/>
              </a:rPr>
              <a:t>40mm</a:t>
            </a:r>
          </a:p>
        </p:txBody>
      </p:sp>
      <p:sp>
        <p:nvSpPr>
          <p:cNvPr id="34" name="TextBox 33">
            <a:extLst>
              <a:ext uri="{FF2B5EF4-FFF2-40B4-BE49-F238E27FC236}">
                <a16:creationId xmlns:a16="http://schemas.microsoft.com/office/drawing/2014/main" id="{4519815A-0BB8-48EE-AF03-F38C5E6E111E}"/>
              </a:ext>
            </a:extLst>
          </p:cNvPr>
          <p:cNvSpPr txBox="1"/>
          <p:nvPr/>
        </p:nvSpPr>
        <p:spPr>
          <a:xfrm>
            <a:off x="3174838" y="2875351"/>
            <a:ext cx="884952" cy="307777"/>
          </a:xfrm>
          <a:prstGeom prst="rect">
            <a:avLst/>
          </a:prstGeom>
          <a:noFill/>
        </p:spPr>
        <p:txBody>
          <a:bodyPr wrap="square" rtlCol="0">
            <a:spAutoFit/>
          </a:bodyPr>
          <a:lstStyle/>
          <a:p>
            <a:r>
              <a:rPr lang="en-US" sz="1400" b="1" dirty="0">
                <a:latin typeface="Century Gothic" panose="020B0502020202020204" pitchFamily="34" charset="0"/>
              </a:rPr>
              <a:t>6cm</a:t>
            </a:r>
          </a:p>
        </p:txBody>
      </p:sp>
      <p:sp>
        <p:nvSpPr>
          <p:cNvPr id="35" name="TextBox 34">
            <a:extLst>
              <a:ext uri="{FF2B5EF4-FFF2-40B4-BE49-F238E27FC236}">
                <a16:creationId xmlns:a16="http://schemas.microsoft.com/office/drawing/2014/main" id="{A04439BB-407B-4BA5-B02D-AC315D239410}"/>
              </a:ext>
            </a:extLst>
          </p:cNvPr>
          <p:cNvSpPr txBox="1"/>
          <p:nvPr/>
        </p:nvSpPr>
        <p:spPr>
          <a:xfrm>
            <a:off x="2152726" y="2637497"/>
            <a:ext cx="884952" cy="307777"/>
          </a:xfrm>
          <a:prstGeom prst="rect">
            <a:avLst/>
          </a:prstGeom>
          <a:noFill/>
        </p:spPr>
        <p:txBody>
          <a:bodyPr wrap="square" rtlCol="0">
            <a:spAutoFit/>
          </a:bodyPr>
          <a:lstStyle/>
          <a:p>
            <a:r>
              <a:rPr lang="en-US" sz="1400" b="1" dirty="0">
                <a:latin typeface="Century Gothic" panose="020B0502020202020204" pitchFamily="34" charset="0"/>
              </a:rPr>
              <a:t>0.5cm</a:t>
            </a:r>
          </a:p>
        </p:txBody>
      </p:sp>
      <p:sp>
        <p:nvSpPr>
          <p:cNvPr id="36" name="TextBox 35">
            <a:extLst>
              <a:ext uri="{FF2B5EF4-FFF2-40B4-BE49-F238E27FC236}">
                <a16:creationId xmlns:a16="http://schemas.microsoft.com/office/drawing/2014/main" id="{65A76F10-AD90-4D29-9924-64C3B91879AC}"/>
              </a:ext>
            </a:extLst>
          </p:cNvPr>
          <p:cNvSpPr txBox="1"/>
          <p:nvPr/>
        </p:nvSpPr>
        <p:spPr>
          <a:xfrm>
            <a:off x="3409920" y="2199129"/>
            <a:ext cx="423746" cy="369332"/>
          </a:xfrm>
          <a:prstGeom prst="rect">
            <a:avLst/>
          </a:prstGeom>
          <a:noFill/>
        </p:spPr>
        <p:txBody>
          <a:bodyPr wrap="square" rtlCol="0" anchor="ctr">
            <a:spAutoFit/>
          </a:bodyPr>
          <a:lstStyle/>
          <a:p>
            <a:pPr algn="ctr"/>
            <a:r>
              <a:rPr lang="en-US" b="1" dirty="0">
                <a:latin typeface="Century Gothic" panose="020B0502020202020204" pitchFamily="34" charset="0"/>
              </a:rPr>
              <a:t>A</a:t>
            </a:r>
          </a:p>
        </p:txBody>
      </p:sp>
      <p:sp>
        <p:nvSpPr>
          <p:cNvPr id="37" name="TextBox 36">
            <a:extLst>
              <a:ext uri="{FF2B5EF4-FFF2-40B4-BE49-F238E27FC236}">
                <a16:creationId xmlns:a16="http://schemas.microsoft.com/office/drawing/2014/main" id="{8490E1DD-76E7-49C6-8BF1-56AEDFBA5F5C}"/>
              </a:ext>
            </a:extLst>
          </p:cNvPr>
          <p:cNvSpPr txBox="1"/>
          <p:nvPr/>
        </p:nvSpPr>
        <p:spPr>
          <a:xfrm>
            <a:off x="5582033" y="2311033"/>
            <a:ext cx="423746" cy="369332"/>
          </a:xfrm>
          <a:prstGeom prst="rect">
            <a:avLst/>
          </a:prstGeom>
          <a:noFill/>
        </p:spPr>
        <p:txBody>
          <a:bodyPr wrap="square" rtlCol="0" anchor="ctr">
            <a:spAutoFit/>
          </a:bodyPr>
          <a:lstStyle/>
          <a:p>
            <a:pPr algn="ctr"/>
            <a:r>
              <a:rPr lang="en-US" b="1" dirty="0">
                <a:latin typeface="Century Gothic" panose="020B0502020202020204" pitchFamily="34" charset="0"/>
              </a:rPr>
              <a:t>B</a:t>
            </a:r>
          </a:p>
        </p:txBody>
      </p:sp>
      <p:graphicFrame>
        <p:nvGraphicFramePr>
          <p:cNvPr id="38" name="Table 37">
            <a:extLst>
              <a:ext uri="{FF2B5EF4-FFF2-40B4-BE49-F238E27FC236}">
                <a16:creationId xmlns:a16="http://schemas.microsoft.com/office/drawing/2014/main" id="{77106065-8314-40E0-BFBC-872F1D964612}"/>
              </a:ext>
            </a:extLst>
          </p:cNvPr>
          <p:cNvGraphicFramePr>
            <a:graphicFrameLocks noGrp="1"/>
          </p:cNvGraphicFramePr>
          <p:nvPr>
            <p:extLst>
              <p:ext uri="{D42A27DB-BD31-4B8C-83A1-F6EECF244321}">
                <p14:modId xmlns:p14="http://schemas.microsoft.com/office/powerpoint/2010/main" val="1803585986"/>
              </p:ext>
            </p:extLst>
          </p:nvPr>
        </p:nvGraphicFramePr>
        <p:xfrm>
          <a:off x="6154878" y="4465300"/>
          <a:ext cx="1844766" cy="790614"/>
        </p:xfrm>
        <a:graphic>
          <a:graphicData uri="http://schemas.openxmlformats.org/drawingml/2006/table">
            <a:tbl>
              <a:tblPr firstRow="1" bandRow="1">
                <a:tableStyleId>{5940675A-B579-460E-94D1-54222C63F5DA}</a:tableStyleId>
              </a:tblPr>
              <a:tblGrid>
                <a:gridCol w="263538">
                  <a:extLst>
                    <a:ext uri="{9D8B030D-6E8A-4147-A177-3AD203B41FA5}">
                      <a16:colId xmlns:a16="http://schemas.microsoft.com/office/drawing/2014/main" val="3394652465"/>
                    </a:ext>
                  </a:extLst>
                </a:gridCol>
                <a:gridCol w="263538">
                  <a:extLst>
                    <a:ext uri="{9D8B030D-6E8A-4147-A177-3AD203B41FA5}">
                      <a16:colId xmlns:a16="http://schemas.microsoft.com/office/drawing/2014/main" val="1464792632"/>
                    </a:ext>
                  </a:extLst>
                </a:gridCol>
                <a:gridCol w="263538">
                  <a:extLst>
                    <a:ext uri="{9D8B030D-6E8A-4147-A177-3AD203B41FA5}">
                      <a16:colId xmlns:a16="http://schemas.microsoft.com/office/drawing/2014/main" val="1243631992"/>
                    </a:ext>
                  </a:extLst>
                </a:gridCol>
                <a:gridCol w="263538">
                  <a:extLst>
                    <a:ext uri="{9D8B030D-6E8A-4147-A177-3AD203B41FA5}">
                      <a16:colId xmlns:a16="http://schemas.microsoft.com/office/drawing/2014/main" val="3123183722"/>
                    </a:ext>
                  </a:extLst>
                </a:gridCol>
                <a:gridCol w="263538">
                  <a:extLst>
                    <a:ext uri="{9D8B030D-6E8A-4147-A177-3AD203B41FA5}">
                      <a16:colId xmlns:a16="http://schemas.microsoft.com/office/drawing/2014/main" val="3332930901"/>
                    </a:ext>
                  </a:extLst>
                </a:gridCol>
                <a:gridCol w="263538">
                  <a:extLst>
                    <a:ext uri="{9D8B030D-6E8A-4147-A177-3AD203B41FA5}">
                      <a16:colId xmlns:a16="http://schemas.microsoft.com/office/drawing/2014/main" val="3802788363"/>
                    </a:ext>
                  </a:extLst>
                </a:gridCol>
                <a:gridCol w="263538">
                  <a:extLst>
                    <a:ext uri="{9D8B030D-6E8A-4147-A177-3AD203B41FA5}">
                      <a16:colId xmlns:a16="http://schemas.microsoft.com/office/drawing/2014/main" val="393006110"/>
                    </a:ext>
                  </a:extLst>
                </a:gridCol>
              </a:tblGrid>
              <a:tr h="263538">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02200606"/>
                  </a:ext>
                </a:extLst>
              </a:tr>
              <a:tr h="263538">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85171570"/>
                  </a:ext>
                </a:extLst>
              </a:tr>
              <a:tr h="263538">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sz="200" b="1" dirty="0">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184957841"/>
                  </a:ext>
                </a:extLst>
              </a:tr>
            </a:tbl>
          </a:graphicData>
        </a:graphic>
      </p:graphicFrame>
      <p:sp>
        <p:nvSpPr>
          <p:cNvPr id="39" name="TextBox 38">
            <a:extLst>
              <a:ext uri="{FF2B5EF4-FFF2-40B4-BE49-F238E27FC236}">
                <a16:creationId xmlns:a16="http://schemas.microsoft.com/office/drawing/2014/main" id="{1D3BC44A-C459-4134-A7B1-717E7B66E460}"/>
              </a:ext>
            </a:extLst>
          </p:cNvPr>
          <p:cNvSpPr txBox="1"/>
          <p:nvPr/>
        </p:nvSpPr>
        <p:spPr>
          <a:xfrm>
            <a:off x="6912762" y="4758802"/>
            <a:ext cx="1235303" cy="307777"/>
          </a:xfrm>
          <a:prstGeom prst="rect">
            <a:avLst/>
          </a:prstGeom>
          <a:noFill/>
        </p:spPr>
        <p:txBody>
          <a:bodyPr wrap="square" rtlCol="0">
            <a:spAutoFit/>
          </a:bodyPr>
          <a:lstStyle/>
          <a:p>
            <a:r>
              <a:rPr lang="en-US" sz="1400" b="1" dirty="0">
                <a:latin typeface="Century Gothic" panose="020B0502020202020204" pitchFamily="34" charset="0"/>
              </a:rPr>
              <a:t>180mm</a:t>
            </a:r>
          </a:p>
        </p:txBody>
      </p:sp>
      <p:sp>
        <p:nvSpPr>
          <p:cNvPr id="40" name="TextBox 39">
            <a:extLst>
              <a:ext uri="{FF2B5EF4-FFF2-40B4-BE49-F238E27FC236}">
                <a16:creationId xmlns:a16="http://schemas.microsoft.com/office/drawing/2014/main" id="{AD2459D2-701B-49A2-A14A-DFA1A7A93FFD}"/>
              </a:ext>
            </a:extLst>
          </p:cNvPr>
          <p:cNvSpPr txBox="1"/>
          <p:nvPr/>
        </p:nvSpPr>
        <p:spPr>
          <a:xfrm>
            <a:off x="7978890" y="4999216"/>
            <a:ext cx="1070792" cy="307777"/>
          </a:xfrm>
          <a:prstGeom prst="rect">
            <a:avLst/>
          </a:prstGeom>
          <a:noFill/>
        </p:spPr>
        <p:txBody>
          <a:bodyPr wrap="square" rtlCol="0">
            <a:spAutoFit/>
          </a:bodyPr>
          <a:lstStyle/>
          <a:p>
            <a:r>
              <a:rPr lang="en-US" sz="1400" b="1" dirty="0">
                <a:latin typeface="Century Gothic" panose="020B0502020202020204" pitchFamily="34" charset="0"/>
              </a:rPr>
              <a:t>5mm</a:t>
            </a:r>
          </a:p>
        </p:txBody>
      </p:sp>
      <p:sp>
        <p:nvSpPr>
          <p:cNvPr id="41" name="TextBox 40">
            <a:extLst>
              <a:ext uri="{FF2B5EF4-FFF2-40B4-BE49-F238E27FC236}">
                <a16:creationId xmlns:a16="http://schemas.microsoft.com/office/drawing/2014/main" id="{E590219A-9F26-4312-9580-D456E90B75C6}"/>
              </a:ext>
            </a:extLst>
          </p:cNvPr>
          <p:cNvSpPr txBox="1"/>
          <p:nvPr/>
        </p:nvSpPr>
        <p:spPr>
          <a:xfrm>
            <a:off x="5497562" y="4725524"/>
            <a:ext cx="1070792" cy="307777"/>
          </a:xfrm>
          <a:prstGeom prst="rect">
            <a:avLst/>
          </a:prstGeom>
          <a:noFill/>
        </p:spPr>
        <p:txBody>
          <a:bodyPr wrap="square" rtlCol="0">
            <a:spAutoFit/>
          </a:bodyPr>
          <a:lstStyle/>
          <a:p>
            <a:r>
              <a:rPr lang="en-US" sz="1400" b="1" dirty="0">
                <a:latin typeface="Century Gothic" panose="020B0502020202020204" pitchFamily="34" charset="0"/>
              </a:rPr>
              <a:t>25mm</a:t>
            </a:r>
          </a:p>
        </p:txBody>
      </p:sp>
      <p:sp>
        <p:nvSpPr>
          <p:cNvPr id="42" name="TextBox 41">
            <a:extLst>
              <a:ext uri="{FF2B5EF4-FFF2-40B4-BE49-F238E27FC236}">
                <a16:creationId xmlns:a16="http://schemas.microsoft.com/office/drawing/2014/main" id="{0116B30A-EE40-4331-9F9C-B1176A1D3A28}"/>
              </a:ext>
            </a:extLst>
          </p:cNvPr>
          <p:cNvSpPr txBox="1"/>
          <p:nvPr/>
        </p:nvSpPr>
        <p:spPr>
          <a:xfrm>
            <a:off x="6149128" y="4211259"/>
            <a:ext cx="1070792" cy="307777"/>
          </a:xfrm>
          <a:prstGeom prst="rect">
            <a:avLst/>
          </a:prstGeom>
          <a:noFill/>
        </p:spPr>
        <p:txBody>
          <a:bodyPr wrap="square" rtlCol="0">
            <a:spAutoFit/>
          </a:bodyPr>
          <a:lstStyle/>
          <a:p>
            <a:r>
              <a:rPr lang="en-US" sz="1400" b="1" dirty="0">
                <a:latin typeface="Century Gothic" panose="020B0502020202020204" pitchFamily="34" charset="0"/>
              </a:rPr>
              <a:t>2cm</a:t>
            </a:r>
          </a:p>
        </p:txBody>
      </p:sp>
      <p:sp>
        <p:nvSpPr>
          <p:cNvPr id="43" name="TextBox 42">
            <a:extLst>
              <a:ext uri="{FF2B5EF4-FFF2-40B4-BE49-F238E27FC236}">
                <a16:creationId xmlns:a16="http://schemas.microsoft.com/office/drawing/2014/main" id="{9165875C-6887-497B-A64D-9B11F8A31CB5}"/>
              </a:ext>
            </a:extLst>
          </p:cNvPr>
          <p:cNvSpPr txBox="1"/>
          <p:nvPr/>
        </p:nvSpPr>
        <p:spPr>
          <a:xfrm>
            <a:off x="6214006" y="4670064"/>
            <a:ext cx="423746" cy="369332"/>
          </a:xfrm>
          <a:prstGeom prst="rect">
            <a:avLst/>
          </a:prstGeom>
          <a:noFill/>
        </p:spPr>
        <p:txBody>
          <a:bodyPr wrap="square" rtlCol="0" anchor="ctr">
            <a:spAutoFit/>
          </a:bodyPr>
          <a:lstStyle/>
          <a:p>
            <a:pPr algn="ctr"/>
            <a:r>
              <a:rPr lang="en-US" b="1" dirty="0">
                <a:solidFill>
                  <a:schemeClr val="bg1"/>
                </a:solidFill>
                <a:latin typeface="Century Gothic" panose="020B0502020202020204" pitchFamily="34" charset="0"/>
              </a:rPr>
              <a:t>C</a:t>
            </a:r>
          </a:p>
        </p:txBody>
      </p:sp>
    </p:spTree>
    <p:extLst>
      <p:ext uri="{BB962C8B-B14F-4D97-AF65-F5344CB8AC3E}">
        <p14:creationId xmlns:p14="http://schemas.microsoft.com/office/powerpoint/2010/main" val="21919517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openxmlformats.org/package/2006/metadata/core-properties"/>
    <ds:schemaRef ds:uri="http://www.w3.org/XML/1998/namespace"/>
    <ds:schemaRef ds:uri="http://purl.org/dc/terms/"/>
    <ds:schemaRef ds:uri="86144f90-c7b6-48d0-aae5-f5e9e48cc3df"/>
    <ds:schemaRef ds:uri="http://schemas.microsoft.com/office/2006/documentManagement/types"/>
    <ds:schemaRef ds:uri="http://schemas.microsoft.com/office/2006/metadata/properties"/>
    <ds:schemaRef ds:uri="http://purl.org/dc/dcmitype/"/>
    <ds:schemaRef ds:uri="http://purl.org/dc/elements/1.1/"/>
    <ds:schemaRef ds:uri="http://schemas.microsoft.com/office/infopath/2007/PartnerControls"/>
    <ds:schemaRef ds:uri="0f0ae0ff-29c4-4766-b250-c1a9bee8d430"/>
    <ds:schemaRef ds:uri="http://schemas.microsoft.com/sharepoint/v3"/>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BA422B57-7B22-4AC1-9932-629FE7709D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1628</TotalTime>
  <Words>898</Words>
  <Application>Microsoft Office PowerPoint</Application>
  <PresentationFormat>On-screen Show (4:3)</PresentationFormat>
  <Paragraphs>656</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63</cp:revision>
  <dcterms:created xsi:type="dcterms:W3CDTF">2018-03-17T10:08:43Z</dcterms:created>
  <dcterms:modified xsi:type="dcterms:W3CDTF">2019-02-01T08:57:57Z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