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sldIdLst>
    <p:sldId id="256" r:id="rId6"/>
    <p:sldId id="366" r:id="rId7"/>
    <p:sldId id="365" r:id="rId8"/>
    <p:sldId id="367" r:id="rId9"/>
    <p:sldId id="360" r:id="rId10"/>
    <p:sldId id="370" r:id="rId11"/>
    <p:sldId id="368" r:id="rId12"/>
    <p:sldId id="371" r:id="rId13"/>
    <p:sldId id="369" r:id="rId14"/>
    <p:sldId id="372" r:id="rId15"/>
    <p:sldId id="377" r:id="rId16"/>
    <p:sldId id="379" r:id="rId17"/>
    <p:sldId id="375" r:id="rId18"/>
    <p:sldId id="378" r:id="rId19"/>
    <p:sldId id="380" r:id="rId20"/>
    <p:sldId id="381"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7B7F20-F219-44FC-82D2-836426988A7F}" v="33" dt="2018-11-22T09:52:12.325"/>
    <p1510:client id="{B99D70EB-E086-44C5-B90A-77EAF1BDB2BD}" v="20" dt="2018-11-21T17:20:50.9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29" autoAdjust="0"/>
    <p:restoredTop sz="94660"/>
  </p:normalViewPr>
  <p:slideViewPr>
    <p:cSldViewPr snapToGrid="0">
      <p:cViewPr varScale="1">
        <p:scale>
          <a:sx n="72" d="100"/>
          <a:sy n="72" d="100"/>
        </p:scale>
        <p:origin x="142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26F992EB-FC93-4751-B7DF-A8F21B482A43}"/>
    <pc:docChg chg="undo custSel addSld delSld modSld">
      <pc:chgData name="Louise Pezzaioli" userId="360b41a0-b242-48d2-b707-f5fa57585d53" providerId="ADAL" clId="{26F992EB-FC93-4751-B7DF-A8F21B482A43}" dt="2018-11-21T17:21:01.977" v="608" actId="20577"/>
      <pc:docMkLst>
        <pc:docMk/>
      </pc:docMkLst>
      <pc:sldChg chg="modSp">
        <pc:chgData name="Louise Pezzaioli" userId="360b41a0-b242-48d2-b707-f5fa57585d53" providerId="ADAL" clId="{26F992EB-FC93-4751-B7DF-A8F21B482A43}" dt="2018-11-21T17:10:05.173" v="102" actId="20577"/>
        <pc:sldMkLst>
          <pc:docMk/>
          <pc:sldMk cId="2637481266" sldId="256"/>
        </pc:sldMkLst>
        <pc:spChg chg="mod">
          <ac:chgData name="Louise Pezzaioli" userId="360b41a0-b242-48d2-b707-f5fa57585d53" providerId="ADAL" clId="{26F992EB-FC93-4751-B7DF-A8F21B482A43}" dt="2018-11-21T17:10:05.173" v="102" actId="20577"/>
          <ac:spMkLst>
            <pc:docMk/>
            <pc:sldMk cId="2637481266" sldId="256"/>
            <ac:spMk id="19" creationId="{5252A847-DE45-4FA3-A1F8-EEBEB845FF8E}"/>
          </ac:spMkLst>
        </pc:spChg>
      </pc:sldChg>
      <pc:sldChg chg="del">
        <pc:chgData name="Louise Pezzaioli" userId="360b41a0-b242-48d2-b707-f5fa57585d53" providerId="ADAL" clId="{26F992EB-FC93-4751-B7DF-A8F21B482A43}" dt="2018-11-21T17:10:47.632" v="103" actId="2696"/>
        <pc:sldMkLst>
          <pc:docMk/>
          <pc:sldMk cId="3855900595" sldId="301"/>
        </pc:sldMkLst>
      </pc:sldChg>
      <pc:sldChg chg="addSp modSp">
        <pc:chgData name="Louise Pezzaioli" userId="360b41a0-b242-48d2-b707-f5fa57585d53" providerId="ADAL" clId="{26F992EB-FC93-4751-B7DF-A8F21B482A43}" dt="2018-11-21T17:19:53.187" v="573" actId="1037"/>
        <pc:sldMkLst>
          <pc:docMk/>
          <pc:sldMk cId="36917022" sldId="360"/>
        </pc:sldMkLst>
        <pc:spChg chg="add mod">
          <ac:chgData name="Louise Pezzaioli" userId="360b41a0-b242-48d2-b707-f5fa57585d53" providerId="ADAL" clId="{26F992EB-FC93-4751-B7DF-A8F21B482A43}" dt="2018-11-21T17:19:53.187" v="573" actId="1037"/>
          <ac:spMkLst>
            <pc:docMk/>
            <pc:sldMk cId="36917022" sldId="360"/>
            <ac:spMk id="6" creationId="{A7A14D2B-F265-4E78-A053-1D67025A42BA}"/>
          </ac:spMkLst>
        </pc:spChg>
        <pc:spChg chg="add mod">
          <ac:chgData name="Louise Pezzaioli" userId="360b41a0-b242-48d2-b707-f5fa57585d53" providerId="ADAL" clId="{26F992EB-FC93-4751-B7DF-A8F21B482A43}" dt="2018-11-21T17:19:48.250" v="572" actId="14100"/>
          <ac:spMkLst>
            <pc:docMk/>
            <pc:sldMk cId="36917022" sldId="360"/>
            <ac:spMk id="9" creationId="{ED8384F4-7E99-49B4-B25B-E4EAF943E886}"/>
          </ac:spMkLst>
        </pc:spChg>
        <pc:spChg chg="add mod">
          <ac:chgData name="Louise Pezzaioli" userId="360b41a0-b242-48d2-b707-f5fa57585d53" providerId="ADAL" clId="{26F992EB-FC93-4751-B7DF-A8F21B482A43}" dt="2018-11-21T17:19:08.490" v="560" actId="14100"/>
          <ac:spMkLst>
            <pc:docMk/>
            <pc:sldMk cId="36917022" sldId="360"/>
            <ac:spMk id="10" creationId="{3A9D9DF7-47B9-43C8-9AE1-4BAACDB86AE0}"/>
          </ac:spMkLst>
        </pc:spChg>
        <pc:spChg chg="add mod">
          <ac:chgData name="Louise Pezzaioli" userId="360b41a0-b242-48d2-b707-f5fa57585d53" providerId="ADAL" clId="{26F992EB-FC93-4751-B7DF-A8F21B482A43}" dt="2018-11-21T17:19:28.455" v="570" actId="12788"/>
          <ac:spMkLst>
            <pc:docMk/>
            <pc:sldMk cId="36917022" sldId="360"/>
            <ac:spMk id="11" creationId="{CFB118C3-5D97-484C-96A7-17942737B69C}"/>
          </ac:spMkLst>
        </pc:spChg>
        <pc:spChg chg="mod">
          <ac:chgData name="Louise Pezzaioli" userId="360b41a0-b242-48d2-b707-f5fa57585d53" providerId="ADAL" clId="{26F992EB-FC93-4751-B7DF-A8F21B482A43}" dt="2018-11-21T17:17:53.050" v="468" actId="1076"/>
          <ac:spMkLst>
            <pc:docMk/>
            <pc:sldMk cId="36917022" sldId="360"/>
            <ac:spMk id="19" creationId="{5252A847-DE45-4FA3-A1F8-EEBEB845FF8E}"/>
          </ac:spMkLst>
        </pc:spChg>
        <pc:graphicFrameChg chg="add mod modGraphic">
          <ac:chgData name="Louise Pezzaioli" userId="360b41a0-b242-48d2-b707-f5fa57585d53" providerId="ADAL" clId="{26F992EB-FC93-4751-B7DF-A8F21B482A43}" dt="2018-11-21T17:19:28.455" v="570" actId="12788"/>
          <ac:graphicFrameMkLst>
            <pc:docMk/>
            <pc:sldMk cId="36917022" sldId="360"/>
            <ac:graphicFrameMk id="12" creationId="{15420DDC-11F2-4D05-B541-2894FA0D6FF1}"/>
          </ac:graphicFrameMkLst>
        </pc:graphicFrameChg>
      </pc:sldChg>
      <pc:sldChg chg="addSp modSp">
        <pc:chgData name="Louise Pezzaioli" userId="360b41a0-b242-48d2-b707-f5fa57585d53" providerId="ADAL" clId="{26F992EB-FC93-4751-B7DF-A8F21B482A43}" dt="2018-11-21T17:14:23.760" v="306" actId="1036"/>
        <pc:sldMkLst>
          <pc:docMk/>
          <pc:sldMk cId="1669721746" sldId="365"/>
        </pc:sldMkLst>
        <pc:spChg chg="mod">
          <ac:chgData name="Louise Pezzaioli" userId="360b41a0-b242-48d2-b707-f5fa57585d53" providerId="ADAL" clId="{26F992EB-FC93-4751-B7DF-A8F21B482A43}" dt="2018-11-21T17:13:05.294" v="180" actId="255"/>
          <ac:spMkLst>
            <pc:docMk/>
            <pc:sldMk cId="1669721746" sldId="365"/>
            <ac:spMk id="19" creationId="{5252A847-DE45-4FA3-A1F8-EEBEB845FF8E}"/>
          </ac:spMkLst>
        </pc:spChg>
        <pc:graphicFrameChg chg="add mod">
          <ac:chgData name="Louise Pezzaioli" userId="360b41a0-b242-48d2-b707-f5fa57585d53" providerId="ADAL" clId="{26F992EB-FC93-4751-B7DF-A8F21B482A43}" dt="2018-11-21T17:14:23.760" v="306" actId="1036"/>
          <ac:graphicFrameMkLst>
            <pc:docMk/>
            <pc:sldMk cId="1669721746" sldId="365"/>
            <ac:graphicFrameMk id="6" creationId="{0C83668A-20FB-45C7-BF0D-2074D3FD4AF5}"/>
          </ac:graphicFrameMkLst>
        </pc:graphicFrameChg>
        <pc:graphicFrameChg chg="add mod">
          <ac:chgData name="Louise Pezzaioli" userId="360b41a0-b242-48d2-b707-f5fa57585d53" providerId="ADAL" clId="{26F992EB-FC93-4751-B7DF-A8F21B482A43}" dt="2018-11-21T17:14:23.760" v="306" actId="1036"/>
          <ac:graphicFrameMkLst>
            <pc:docMk/>
            <pc:sldMk cId="1669721746" sldId="365"/>
            <ac:graphicFrameMk id="9" creationId="{501BE092-A470-4B2B-AB03-378CD2D947CB}"/>
          </ac:graphicFrameMkLst>
        </pc:graphicFrameChg>
        <pc:graphicFrameChg chg="add mod">
          <ac:chgData name="Louise Pezzaioli" userId="360b41a0-b242-48d2-b707-f5fa57585d53" providerId="ADAL" clId="{26F992EB-FC93-4751-B7DF-A8F21B482A43}" dt="2018-11-21T17:14:23.760" v="306" actId="1036"/>
          <ac:graphicFrameMkLst>
            <pc:docMk/>
            <pc:sldMk cId="1669721746" sldId="365"/>
            <ac:graphicFrameMk id="10" creationId="{78933AFF-029A-47AA-BC8A-6F916A5CA2B1}"/>
          </ac:graphicFrameMkLst>
        </pc:graphicFrameChg>
      </pc:sldChg>
      <pc:sldChg chg="modSp">
        <pc:chgData name="Louise Pezzaioli" userId="360b41a0-b242-48d2-b707-f5fa57585d53" providerId="ADAL" clId="{26F992EB-FC93-4751-B7DF-A8F21B482A43}" dt="2018-11-21T17:11:44.649" v="171" actId="20577"/>
        <pc:sldMkLst>
          <pc:docMk/>
          <pc:sldMk cId="3075820487" sldId="366"/>
        </pc:sldMkLst>
        <pc:spChg chg="mod">
          <ac:chgData name="Louise Pezzaioli" userId="360b41a0-b242-48d2-b707-f5fa57585d53" providerId="ADAL" clId="{26F992EB-FC93-4751-B7DF-A8F21B482A43}" dt="2018-11-21T17:11:44.649" v="171" actId="20577"/>
          <ac:spMkLst>
            <pc:docMk/>
            <pc:sldMk cId="3075820487" sldId="366"/>
            <ac:spMk id="19" creationId="{5252A847-DE45-4FA3-A1F8-EEBEB845FF8E}"/>
          </ac:spMkLst>
        </pc:spChg>
      </pc:sldChg>
      <pc:sldChg chg="modSp add">
        <pc:chgData name="Louise Pezzaioli" userId="360b41a0-b242-48d2-b707-f5fa57585d53" providerId="ADAL" clId="{26F992EB-FC93-4751-B7DF-A8F21B482A43}" dt="2018-11-21T17:16:00.697" v="434" actId="207"/>
        <pc:sldMkLst>
          <pc:docMk/>
          <pc:sldMk cId="2622145922" sldId="367"/>
        </pc:sldMkLst>
        <pc:graphicFrameChg chg="mod modGraphic">
          <ac:chgData name="Louise Pezzaioli" userId="360b41a0-b242-48d2-b707-f5fa57585d53" providerId="ADAL" clId="{26F992EB-FC93-4751-B7DF-A8F21B482A43}" dt="2018-11-21T17:15:54.117" v="432" actId="207"/>
          <ac:graphicFrameMkLst>
            <pc:docMk/>
            <pc:sldMk cId="2622145922" sldId="367"/>
            <ac:graphicFrameMk id="6" creationId="{0C83668A-20FB-45C7-BF0D-2074D3FD4AF5}"/>
          </ac:graphicFrameMkLst>
        </pc:graphicFrameChg>
        <pc:graphicFrameChg chg="mod modGraphic">
          <ac:chgData name="Louise Pezzaioli" userId="360b41a0-b242-48d2-b707-f5fa57585d53" providerId="ADAL" clId="{26F992EB-FC93-4751-B7DF-A8F21B482A43}" dt="2018-11-21T17:15:57.281" v="433" actId="207"/>
          <ac:graphicFrameMkLst>
            <pc:docMk/>
            <pc:sldMk cId="2622145922" sldId="367"/>
            <ac:graphicFrameMk id="9" creationId="{501BE092-A470-4B2B-AB03-378CD2D947CB}"/>
          </ac:graphicFrameMkLst>
        </pc:graphicFrameChg>
        <pc:graphicFrameChg chg="modGraphic">
          <ac:chgData name="Louise Pezzaioli" userId="360b41a0-b242-48d2-b707-f5fa57585d53" providerId="ADAL" clId="{26F992EB-FC93-4751-B7DF-A8F21B482A43}" dt="2018-11-21T17:16:00.697" v="434" actId="207"/>
          <ac:graphicFrameMkLst>
            <pc:docMk/>
            <pc:sldMk cId="2622145922" sldId="367"/>
            <ac:graphicFrameMk id="10" creationId="{78933AFF-029A-47AA-BC8A-6F916A5CA2B1}"/>
          </ac:graphicFrameMkLst>
        </pc:graphicFrameChg>
      </pc:sldChg>
      <pc:sldChg chg="modSp add">
        <pc:chgData name="Louise Pezzaioli" userId="360b41a0-b242-48d2-b707-f5fa57585d53" providerId="ADAL" clId="{26F992EB-FC93-4751-B7DF-A8F21B482A43}" dt="2018-11-21T17:21:01.977" v="608" actId="20577"/>
        <pc:sldMkLst>
          <pc:docMk/>
          <pc:sldMk cId="3529415166" sldId="368"/>
        </pc:sldMkLst>
        <pc:spChg chg="mod">
          <ac:chgData name="Louise Pezzaioli" userId="360b41a0-b242-48d2-b707-f5fa57585d53" providerId="ADAL" clId="{26F992EB-FC93-4751-B7DF-A8F21B482A43}" dt="2018-11-21T17:21:01.977" v="608" actId="20577"/>
          <ac:spMkLst>
            <pc:docMk/>
            <pc:sldMk cId="3529415166" sldId="368"/>
            <ac:spMk id="19" creationId="{5252A847-DE45-4FA3-A1F8-EEBEB845FF8E}"/>
          </ac:spMkLst>
        </pc:spChg>
      </pc:sldChg>
      <pc:sldChg chg="modSp add">
        <pc:chgData name="Louise Pezzaioli" userId="360b41a0-b242-48d2-b707-f5fa57585d53" providerId="ADAL" clId="{26F992EB-FC93-4751-B7DF-A8F21B482A43}" dt="2018-11-21T17:16:35.055" v="444" actId="20577"/>
        <pc:sldMkLst>
          <pc:docMk/>
          <pc:sldMk cId="524585620" sldId="369"/>
        </pc:sldMkLst>
        <pc:spChg chg="mod">
          <ac:chgData name="Louise Pezzaioli" userId="360b41a0-b242-48d2-b707-f5fa57585d53" providerId="ADAL" clId="{26F992EB-FC93-4751-B7DF-A8F21B482A43}" dt="2018-11-21T17:16:35.055" v="444" actId="20577"/>
          <ac:spMkLst>
            <pc:docMk/>
            <pc:sldMk cId="524585620" sldId="369"/>
            <ac:spMk id="19" creationId="{5252A847-DE45-4FA3-A1F8-EEBEB845FF8E}"/>
          </ac:spMkLst>
        </pc:spChg>
      </pc:sldChg>
      <pc:sldChg chg="modSp add">
        <pc:chgData name="Louise Pezzaioli" userId="360b41a0-b242-48d2-b707-f5fa57585d53" providerId="ADAL" clId="{26F992EB-FC93-4751-B7DF-A8F21B482A43}" dt="2018-11-21T17:20:50.992" v="607" actId="207"/>
        <pc:sldMkLst>
          <pc:docMk/>
          <pc:sldMk cId="953820413" sldId="370"/>
        </pc:sldMkLst>
        <pc:spChg chg="mod">
          <ac:chgData name="Louise Pezzaioli" userId="360b41a0-b242-48d2-b707-f5fa57585d53" providerId="ADAL" clId="{26F992EB-FC93-4751-B7DF-A8F21B482A43}" dt="2018-11-21T17:20:50.992" v="607" actId="207"/>
          <ac:spMkLst>
            <pc:docMk/>
            <pc:sldMk cId="953820413" sldId="370"/>
            <ac:spMk id="19" creationId="{5252A847-DE45-4FA3-A1F8-EEBEB845FF8E}"/>
          </ac:spMkLst>
        </pc:spChg>
      </pc:sldChg>
    </pc:docChg>
  </pc:docChgLst>
  <pc:docChgLst>
    <pc:chgData name="Hannah Saunders" userId="4acd6fa6-2685-4aaa-85f8-4ec2b6dbf9d1" providerId="ADAL" clId="{036959A7-BD0A-CF44-A58A-B59802C52B07}"/>
    <pc:docChg chg="modSld">
      <pc:chgData name="Hannah Saunders" userId="4acd6fa6-2685-4aaa-85f8-4ec2b6dbf9d1" providerId="ADAL" clId="{036959A7-BD0A-CF44-A58A-B59802C52B07}" dt="2018-11-22T11:58:37.634" v="0" actId="20577"/>
      <pc:docMkLst>
        <pc:docMk/>
      </pc:docMkLst>
      <pc:sldChg chg="modSp">
        <pc:chgData name="Hannah Saunders" userId="4acd6fa6-2685-4aaa-85f8-4ec2b6dbf9d1" providerId="ADAL" clId="{036959A7-BD0A-CF44-A58A-B59802C52B07}" dt="2018-11-22T11:58:37.634" v="0" actId="20577"/>
        <pc:sldMkLst>
          <pc:docMk/>
          <pc:sldMk cId="2637481266" sldId="256"/>
        </pc:sldMkLst>
        <pc:spChg chg="mod">
          <ac:chgData name="Hannah Saunders" userId="4acd6fa6-2685-4aaa-85f8-4ec2b6dbf9d1" providerId="ADAL" clId="{036959A7-BD0A-CF44-A58A-B59802C52B07}" dt="2018-11-22T11:58:37.634" v="0" actId="20577"/>
          <ac:spMkLst>
            <pc:docMk/>
            <pc:sldMk cId="2637481266" sldId="256"/>
            <ac:spMk id="19" creationId="{5252A847-DE45-4FA3-A1F8-EEBEB845FF8E}"/>
          </ac:spMkLst>
        </pc:spChg>
      </pc:sldChg>
    </pc:docChg>
  </pc:docChgLst>
  <pc:docChgLst>
    <pc:chgData name="Louise Pezzaioli" userId="360b41a0-b242-48d2-b707-f5fa57585d53" providerId="ADAL" clId="{AB7B7F20-F219-44FC-82D2-836426988A7F}"/>
    <pc:docChg chg="undo custSel addSld modSld sldOrd">
      <pc:chgData name="Louise Pezzaioli" userId="360b41a0-b242-48d2-b707-f5fa57585d53" providerId="ADAL" clId="{AB7B7F20-F219-44FC-82D2-836426988A7F}" dt="2018-11-22T09:52:52.517" v="392" actId="14100"/>
      <pc:docMkLst>
        <pc:docMk/>
      </pc:docMkLst>
      <pc:sldChg chg="addSp delSp modSp">
        <pc:chgData name="Louise Pezzaioli" userId="360b41a0-b242-48d2-b707-f5fa57585d53" providerId="ADAL" clId="{AB7B7F20-F219-44FC-82D2-836426988A7F}" dt="2018-11-22T09:49:59.724" v="348" actId="14100"/>
        <pc:sldMkLst>
          <pc:docMk/>
          <pc:sldMk cId="636014570" sldId="314"/>
        </pc:sldMkLst>
        <pc:spChg chg="add del">
          <ac:chgData name="Louise Pezzaioli" userId="360b41a0-b242-48d2-b707-f5fa57585d53" providerId="ADAL" clId="{AB7B7F20-F219-44FC-82D2-836426988A7F}" dt="2018-11-22T09:46:36.189" v="312" actId="478"/>
          <ac:spMkLst>
            <pc:docMk/>
            <pc:sldMk cId="636014570" sldId="314"/>
            <ac:spMk id="2" creationId="{C72FD411-A959-41E5-8CA6-2F5A69263189}"/>
          </ac:spMkLst>
        </pc:spChg>
        <pc:spChg chg="add mod">
          <ac:chgData name="Louise Pezzaioli" userId="360b41a0-b242-48d2-b707-f5fa57585d53" providerId="ADAL" clId="{AB7B7F20-F219-44FC-82D2-836426988A7F}" dt="2018-11-22T09:49:59.724" v="348" actId="14100"/>
          <ac:spMkLst>
            <pc:docMk/>
            <pc:sldMk cId="636014570" sldId="314"/>
            <ac:spMk id="9" creationId="{F4DB5F48-6178-45B3-829B-F3DE39393AD6}"/>
          </ac:spMkLst>
        </pc:spChg>
        <pc:spChg chg="add mod">
          <ac:chgData name="Louise Pezzaioli" userId="360b41a0-b242-48d2-b707-f5fa57585d53" providerId="ADAL" clId="{AB7B7F20-F219-44FC-82D2-836426988A7F}" dt="2018-11-22T09:49:41.101" v="343" actId="14100"/>
          <ac:spMkLst>
            <pc:docMk/>
            <pc:sldMk cId="636014570" sldId="314"/>
            <ac:spMk id="10" creationId="{F6EC9671-29F6-45C4-A0FB-21988E921CCC}"/>
          </ac:spMkLst>
        </pc:spChg>
        <pc:spChg chg="add mod">
          <ac:chgData name="Louise Pezzaioli" userId="360b41a0-b242-48d2-b707-f5fa57585d53" providerId="ADAL" clId="{AB7B7F20-F219-44FC-82D2-836426988A7F}" dt="2018-11-22T09:49:03.566" v="341" actId="14100"/>
          <ac:spMkLst>
            <pc:docMk/>
            <pc:sldMk cId="636014570" sldId="314"/>
            <ac:spMk id="11" creationId="{77FC480F-B891-404B-AA9A-B65F5C8B5077}"/>
          </ac:spMkLst>
        </pc:spChg>
        <pc:spChg chg="mod">
          <ac:chgData name="Louise Pezzaioli" userId="360b41a0-b242-48d2-b707-f5fa57585d53" providerId="ADAL" clId="{AB7B7F20-F219-44FC-82D2-836426988A7F}" dt="2018-11-22T09:46:45.221" v="319" actId="20577"/>
          <ac:spMkLst>
            <pc:docMk/>
            <pc:sldMk cId="636014570" sldId="314"/>
            <ac:spMk id="19" creationId="{5252A847-DE45-4FA3-A1F8-EEBEB845FF8E}"/>
          </ac:spMkLst>
        </pc:spChg>
        <pc:graphicFrameChg chg="add mod modGraphic">
          <ac:chgData name="Louise Pezzaioli" userId="360b41a0-b242-48d2-b707-f5fa57585d53" providerId="ADAL" clId="{AB7B7F20-F219-44FC-82D2-836426988A7F}" dt="2018-11-22T09:48:45.300" v="335" actId="1076"/>
          <ac:graphicFrameMkLst>
            <pc:docMk/>
            <pc:sldMk cId="636014570" sldId="314"/>
            <ac:graphicFrameMk id="12" creationId="{24769AC5-0296-4FD8-8765-198028F81FB8}"/>
          </ac:graphicFrameMkLst>
        </pc:graphicFrameChg>
      </pc:sldChg>
      <pc:sldChg chg="addSp modSp">
        <pc:chgData name="Louise Pezzaioli" userId="360b41a0-b242-48d2-b707-f5fa57585d53" providerId="ADAL" clId="{AB7B7F20-F219-44FC-82D2-836426988A7F}" dt="2018-11-22T09:43:59.477" v="301" actId="1036"/>
        <pc:sldMkLst>
          <pc:docMk/>
          <pc:sldMk cId="1071900124" sldId="355"/>
        </pc:sldMkLst>
        <pc:spChg chg="add mod">
          <ac:chgData name="Louise Pezzaioli" userId="360b41a0-b242-48d2-b707-f5fa57585d53" providerId="ADAL" clId="{AB7B7F20-F219-44FC-82D2-836426988A7F}" dt="2018-11-22T09:43:59.477" v="301" actId="1036"/>
          <ac:spMkLst>
            <pc:docMk/>
            <pc:sldMk cId="1071900124" sldId="355"/>
            <ac:spMk id="6" creationId="{57E76BFE-018C-4736-965B-AC2BC4B2A4AF}"/>
          </ac:spMkLst>
        </pc:spChg>
        <pc:spChg chg="add mod">
          <ac:chgData name="Louise Pezzaioli" userId="360b41a0-b242-48d2-b707-f5fa57585d53" providerId="ADAL" clId="{AB7B7F20-F219-44FC-82D2-836426988A7F}" dt="2018-11-22T09:43:59.477" v="301" actId="1036"/>
          <ac:spMkLst>
            <pc:docMk/>
            <pc:sldMk cId="1071900124" sldId="355"/>
            <ac:spMk id="9" creationId="{6AFC960F-33FC-4AEB-BA67-030CB28EB13E}"/>
          </ac:spMkLst>
        </pc:spChg>
        <pc:spChg chg="add mod">
          <ac:chgData name="Louise Pezzaioli" userId="360b41a0-b242-48d2-b707-f5fa57585d53" providerId="ADAL" clId="{AB7B7F20-F219-44FC-82D2-836426988A7F}" dt="2018-11-22T09:43:59.477" v="301" actId="1036"/>
          <ac:spMkLst>
            <pc:docMk/>
            <pc:sldMk cId="1071900124" sldId="355"/>
            <ac:spMk id="10" creationId="{D26E169A-2CCB-44C7-B088-500811DD12B9}"/>
          </ac:spMkLst>
        </pc:spChg>
        <pc:spChg chg="mod">
          <ac:chgData name="Louise Pezzaioli" userId="360b41a0-b242-48d2-b707-f5fa57585d53" providerId="ADAL" clId="{AB7B7F20-F219-44FC-82D2-836426988A7F}" dt="2018-11-22T09:43:51.930" v="285" actId="20577"/>
          <ac:spMkLst>
            <pc:docMk/>
            <pc:sldMk cId="1071900124" sldId="355"/>
            <ac:spMk id="19" creationId="{5252A847-DE45-4FA3-A1F8-EEBEB845FF8E}"/>
          </ac:spMkLst>
        </pc:spChg>
        <pc:graphicFrameChg chg="add mod modGraphic">
          <ac:chgData name="Louise Pezzaioli" userId="360b41a0-b242-48d2-b707-f5fa57585d53" providerId="ADAL" clId="{AB7B7F20-F219-44FC-82D2-836426988A7F}" dt="2018-11-22T09:43:59.477" v="301" actId="1036"/>
          <ac:graphicFrameMkLst>
            <pc:docMk/>
            <pc:sldMk cId="1071900124" sldId="355"/>
            <ac:graphicFrameMk id="11" creationId="{4E9E1C75-6D85-4EE9-91F4-459CCAB3A7AD}"/>
          </ac:graphicFrameMkLst>
        </pc:graphicFrameChg>
      </pc:sldChg>
      <pc:sldChg chg="addSp modSp">
        <pc:chgData name="Louise Pezzaioli" userId="360b41a0-b242-48d2-b707-f5fa57585d53" providerId="ADAL" clId="{AB7B7F20-F219-44FC-82D2-836426988A7F}" dt="2018-11-22T09:21:56.572" v="61" actId="14100"/>
        <pc:sldMkLst>
          <pc:docMk/>
          <pc:sldMk cId="3529415166" sldId="368"/>
        </pc:sldMkLst>
        <pc:spChg chg="add mod">
          <ac:chgData name="Louise Pezzaioli" userId="360b41a0-b242-48d2-b707-f5fa57585d53" providerId="ADAL" clId="{AB7B7F20-F219-44FC-82D2-836426988A7F}" dt="2018-11-22T09:21:56.572" v="61" actId="14100"/>
          <ac:spMkLst>
            <pc:docMk/>
            <pc:sldMk cId="3529415166" sldId="368"/>
            <ac:spMk id="6" creationId="{412854F8-9C71-46C3-9928-479326952FB3}"/>
          </ac:spMkLst>
        </pc:spChg>
        <pc:spChg chg="add mod">
          <ac:chgData name="Louise Pezzaioli" userId="360b41a0-b242-48d2-b707-f5fa57585d53" providerId="ADAL" clId="{AB7B7F20-F219-44FC-82D2-836426988A7F}" dt="2018-11-22T09:21:31.933" v="37" actId="14100"/>
          <ac:spMkLst>
            <pc:docMk/>
            <pc:sldMk cId="3529415166" sldId="368"/>
            <ac:spMk id="9" creationId="{F0C29368-4370-49DD-A3BF-1EF1F13268B5}"/>
          </ac:spMkLst>
        </pc:spChg>
        <pc:spChg chg="mod">
          <ac:chgData name="Louise Pezzaioli" userId="360b41a0-b242-48d2-b707-f5fa57585d53" providerId="ADAL" clId="{AB7B7F20-F219-44FC-82D2-836426988A7F}" dt="2018-11-22T09:19:53.976" v="14" actId="207"/>
          <ac:spMkLst>
            <pc:docMk/>
            <pc:sldMk cId="3529415166" sldId="368"/>
            <ac:spMk id="19" creationId="{5252A847-DE45-4FA3-A1F8-EEBEB845FF8E}"/>
          </ac:spMkLst>
        </pc:spChg>
        <pc:graphicFrameChg chg="add mod modGraphic">
          <ac:chgData name="Louise Pezzaioli" userId="360b41a0-b242-48d2-b707-f5fa57585d53" providerId="ADAL" clId="{AB7B7F20-F219-44FC-82D2-836426988A7F}" dt="2018-11-22T09:20:39.348" v="29" actId="1076"/>
          <ac:graphicFrameMkLst>
            <pc:docMk/>
            <pc:sldMk cId="3529415166" sldId="368"/>
            <ac:graphicFrameMk id="10" creationId="{5795BB70-9153-4059-8EA2-7FB44A570F65}"/>
          </ac:graphicFrameMkLst>
        </pc:graphicFrameChg>
      </pc:sldChg>
      <pc:sldChg chg="addSp modSp">
        <pc:chgData name="Louise Pezzaioli" userId="360b41a0-b242-48d2-b707-f5fa57585d53" providerId="ADAL" clId="{AB7B7F20-F219-44FC-82D2-836426988A7F}" dt="2018-11-22T09:34:02.868" v="234" actId="1035"/>
        <pc:sldMkLst>
          <pc:docMk/>
          <pc:sldMk cId="524585620" sldId="369"/>
        </pc:sldMkLst>
        <pc:spChg chg="add mod">
          <ac:chgData name="Louise Pezzaioli" userId="360b41a0-b242-48d2-b707-f5fa57585d53" providerId="ADAL" clId="{AB7B7F20-F219-44FC-82D2-836426988A7F}" dt="2018-11-22T09:34:02.868" v="234" actId="1035"/>
          <ac:spMkLst>
            <pc:docMk/>
            <pc:sldMk cId="524585620" sldId="369"/>
            <ac:spMk id="6" creationId="{7818ADC8-ED59-459E-8195-742EEF07CCE4}"/>
          </ac:spMkLst>
        </pc:spChg>
        <pc:spChg chg="add mod">
          <ac:chgData name="Louise Pezzaioli" userId="360b41a0-b242-48d2-b707-f5fa57585d53" providerId="ADAL" clId="{AB7B7F20-F219-44FC-82D2-836426988A7F}" dt="2018-11-22T09:34:02.868" v="234" actId="1035"/>
          <ac:spMkLst>
            <pc:docMk/>
            <pc:sldMk cId="524585620" sldId="369"/>
            <ac:spMk id="9" creationId="{1B2E15A3-65DF-4400-BC14-E95DA96A4AAE}"/>
          </ac:spMkLst>
        </pc:spChg>
        <pc:spChg chg="add mod">
          <ac:chgData name="Louise Pezzaioli" userId="360b41a0-b242-48d2-b707-f5fa57585d53" providerId="ADAL" clId="{AB7B7F20-F219-44FC-82D2-836426988A7F}" dt="2018-11-22T09:34:02.868" v="234" actId="1035"/>
          <ac:spMkLst>
            <pc:docMk/>
            <pc:sldMk cId="524585620" sldId="369"/>
            <ac:spMk id="10" creationId="{E9D57D90-0634-4BA7-A7B6-AE43BD4426B5}"/>
          </ac:spMkLst>
        </pc:spChg>
        <pc:spChg chg="add mod">
          <ac:chgData name="Louise Pezzaioli" userId="360b41a0-b242-48d2-b707-f5fa57585d53" providerId="ADAL" clId="{AB7B7F20-F219-44FC-82D2-836426988A7F}" dt="2018-11-22T09:31:41.057" v="218" actId="408"/>
          <ac:spMkLst>
            <pc:docMk/>
            <pc:sldMk cId="524585620" sldId="369"/>
            <ac:spMk id="12" creationId="{D00B6133-2028-4A9A-8AC6-012D0F98D3CE}"/>
          </ac:spMkLst>
        </pc:spChg>
        <pc:spChg chg="add mod">
          <ac:chgData name="Louise Pezzaioli" userId="360b41a0-b242-48d2-b707-f5fa57585d53" providerId="ADAL" clId="{AB7B7F20-F219-44FC-82D2-836426988A7F}" dt="2018-11-22T09:31:41.057" v="218" actId="408"/>
          <ac:spMkLst>
            <pc:docMk/>
            <pc:sldMk cId="524585620" sldId="369"/>
            <ac:spMk id="13" creationId="{6D216562-983F-45A5-BE1D-90CF61E5F4AF}"/>
          </ac:spMkLst>
        </pc:spChg>
        <pc:spChg chg="add mod">
          <ac:chgData name="Louise Pezzaioli" userId="360b41a0-b242-48d2-b707-f5fa57585d53" providerId="ADAL" clId="{AB7B7F20-F219-44FC-82D2-836426988A7F}" dt="2018-11-22T09:31:41.057" v="218" actId="408"/>
          <ac:spMkLst>
            <pc:docMk/>
            <pc:sldMk cId="524585620" sldId="369"/>
            <ac:spMk id="14" creationId="{88EC5E8E-1B02-483B-BC05-6301B947CB1B}"/>
          </ac:spMkLst>
        </pc:spChg>
        <pc:spChg chg="mod">
          <ac:chgData name="Louise Pezzaioli" userId="360b41a0-b242-48d2-b707-f5fa57585d53" providerId="ADAL" clId="{AB7B7F20-F219-44FC-82D2-836426988A7F}" dt="2018-11-22T09:24:03.223" v="122" actId="1076"/>
          <ac:spMkLst>
            <pc:docMk/>
            <pc:sldMk cId="524585620" sldId="369"/>
            <ac:spMk id="19" creationId="{5252A847-DE45-4FA3-A1F8-EEBEB845FF8E}"/>
          </ac:spMkLst>
        </pc:spChg>
        <pc:graphicFrameChg chg="add mod modGraphic">
          <ac:chgData name="Louise Pezzaioli" userId="360b41a0-b242-48d2-b707-f5fa57585d53" providerId="ADAL" clId="{AB7B7F20-F219-44FC-82D2-836426988A7F}" dt="2018-11-22T09:34:02.868" v="234" actId="1035"/>
          <ac:graphicFrameMkLst>
            <pc:docMk/>
            <pc:sldMk cId="524585620" sldId="369"/>
            <ac:graphicFrameMk id="11" creationId="{1DABC954-3E21-460E-897D-7AFB7CC1EECF}"/>
          </ac:graphicFrameMkLst>
        </pc:graphicFrameChg>
      </pc:sldChg>
      <pc:sldChg chg="modSp">
        <pc:chgData name="Louise Pezzaioli" userId="360b41a0-b242-48d2-b707-f5fa57585d53" providerId="ADAL" clId="{AB7B7F20-F219-44FC-82D2-836426988A7F}" dt="2018-11-22T09:52:52.517" v="392" actId="14100"/>
        <pc:sldMkLst>
          <pc:docMk/>
          <pc:sldMk cId="953820413" sldId="370"/>
        </pc:sldMkLst>
        <pc:spChg chg="mod">
          <ac:chgData name="Louise Pezzaioli" userId="360b41a0-b242-48d2-b707-f5fa57585d53" providerId="ADAL" clId="{AB7B7F20-F219-44FC-82D2-836426988A7F}" dt="2018-11-22T09:52:52.517" v="392" actId="14100"/>
          <ac:spMkLst>
            <pc:docMk/>
            <pc:sldMk cId="953820413" sldId="370"/>
            <ac:spMk id="10" creationId="{3A9D9DF7-47B9-43C8-9AE1-4BAACDB86AE0}"/>
          </ac:spMkLst>
        </pc:spChg>
      </pc:sldChg>
      <pc:sldChg chg="modSp add">
        <pc:chgData name="Louise Pezzaioli" userId="360b41a0-b242-48d2-b707-f5fa57585d53" providerId="ADAL" clId="{AB7B7F20-F219-44FC-82D2-836426988A7F}" dt="2018-11-22T09:22:49.782" v="96" actId="20577"/>
        <pc:sldMkLst>
          <pc:docMk/>
          <pc:sldMk cId="402556293" sldId="371"/>
        </pc:sldMkLst>
        <pc:spChg chg="mod">
          <ac:chgData name="Louise Pezzaioli" userId="360b41a0-b242-48d2-b707-f5fa57585d53" providerId="ADAL" clId="{AB7B7F20-F219-44FC-82D2-836426988A7F}" dt="2018-11-22T09:22:49.782" v="96" actId="20577"/>
          <ac:spMkLst>
            <pc:docMk/>
            <pc:sldMk cId="402556293" sldId="371"/>
            <ac:spMk id="19" creationId="{5252A847-DE45-4FA3-A1F8-EEBEB845FF8E}"/>
          </ac:spMkLst>
        </pc:spChg>
      </pc:sldChg>
      <pc:sldChg chg="addSp modSp add">
        <pc:chgData name="Louise Pezzaioli" userId="360b41a0-b242-48d2-b707-f5fa57585d53" providerId="ADAL" clId="{AB7B7F20-F219-44FC-82D2-836426988A7F}" dt="2018-11-22T09:35:33.640" v="249" actId="14100"/>
        <pc:sldMkLst>
          <pc:docMk/>
          <pc:sldMk cId="1431563038" sldId="372"/>
        </pc:sldMkLst>
        <pc:cxnChg chg="add mod">
          <ac:chgData name="Louise Pezzaioli" userId="360b41a0-b242-48d2-b707-f5fa57585d53" providerId="ADAL" clId="{AB7B7F20-F219-44FC-82D2-836426988A7F}" dt="2018-11-22T09:34:57.462" v="241" actId="14100"/>
          <ac:cxnSpMkLst>
            <pc:docMk/>
            <pc:sldMk cId="1431563038" sldId="372"/>
            <ac:cxnSpMk id="3" creationId="{3F2DEAF7-6C51-4D41-B16D-0AE3E351B433}"/>
          </ac:cxnSpMkLst>
        </pc:cxnChg>
        <pc:cxnChg chg="add mod">
          <ac:chgData name="Louise Pezzaioli" userId="360b41a0-b242-48d2-b707-f5fa57585d53" providerId="ADAL" clId="{AB7B7F20-F219-44FC-82D2-836426988A7F}" dt="2018-11-22T09:35:14.223" v="246" actId="14100"/>
          <ac:cxnSpMkLst>
            <pc:docMk/>
            <pc:sldMk cId="1431563038" sldId="372"/>
            <ac:cxnSpMk id="16" creationId="{68695F62-1135-4BDB-9888-7B83E30DBA3C}"/>
          </ac:cxnSpMkLst>
        </pc:cxnChg>
        <pc:cxnChg chg="add mod">
          <ac:chgData name="Louise Pezzaioli" userId="360b41a0-b242-48d2-b707-f5fa57585d53" providerId="ADAL" clId="{AB7B7F20-F219-44FC-82D2-836426988A7F}" dt="2018-11-22T09:35:33.640" v="249" actId="14100"/>
          <ac:cxnSpMkLst>
            <pc:docMk/>
            <pc:sldMk cId="1431563038" sldId="372"/>
            <ac:cxnSpMk id="20" creationId="{DE3A9A03-2631-42ED-BDAA-021068C1AC49}"/>
          </ac:cxnSpMkLst>
        </pc:cxnChg>
      </pc:sldChg>
      <pc:sldChg chg="addSp modSp add ord">
        <pc:chgData name="Louise Pezzaioli" userId="360b41a0-b242-48d2-b707-f5fa57585d53" providerId="ADAL" clId="{AB7B7F20-F219-44FC-82D2-836426988A7F}" dt="2018-11-22T09:51:58.358" v="385" actId="1076"/>
        <pc:sldMkLst>
          <pc:docMk/>
          <pc:sldMk cId="824602601" sldId="373"/>
        </pc:sldMkLst>
        <pc:spChg chg="add mod">
          <ac:chgData name="Louise Pezzaioli" userId="360b41a0-b242-48d2-b707-f5fa57585d53" providerId="ADAL" clId="{AB7B7F20-F219-44FC-82D2-836426988A7F}" dt="2018-11-22T09:51:55.364" v="384" actId="1076"/>
          <ac:spMkLst>
            <pc:docMk/>
            <pc:sldMk cId="824602601" sldId="373"/>
            <ac:spMk id="6" creationId="{3AF3FCE6-88E7-4FAE-A5FC-9007F3CFF6BB}"/>
          </ac:spMkLst>
        </pc:spChg>
        <pc:spChg chg="mod">
          <ac:chgData name="Louise Pezzaioli" userId="360b41a0-b242-48d2-b707-f5fa57585d53" providerId="ADAL" clId="{AB7B7F20-F219-44FC-82D2-836426988A7F}" dt="2018-11-22T09:51:11.904" v="368" actId="20577"/>
          <ac:spMkLst>
            <pc:docMk/>
            <pc:sldMk cId="824602601" sldId="373"/>
            <ac:spMk id="19" creationId="{5252A847-DE45-4FA3-A1F8-EEBEB845FF8E}"/>
          </ac:spMkLst>
        </pc:spChg>
        <pc:picChg chg="add mod">
          <ac:chgData name="Louise Pezzaioli" userId="360b41a0-b242-48d2-b707-f5fa57585d53" providerId="ADAL" clId="{AB7B7F20-F219-44FC-82D2-836426988A7F}" dt="2018-11-22T09:51:58.358" v="385" actId="1076"/>
          <ac:picMkLst>
            <pc:docMk/>
            <pc:sldMk cId="824602601" sldId="373"/>
            <ac:picMk id="9" creationId="{FDC341E7-45C4-4375-96FB-E41E6338F4E2}"/>
          </ac:picMkLst>
        </pc:picChg>
      </pc:sldChg>
      <pc:sldChg chg="delSp modSp add">
        <pc:chgData name="Louise Pezzaioli" userId="360b41a0-b242-48d2-b707-f5fa57585d53" providerId="ADAL" clId="{AB7B7F20-F219-44FC-82D2-836426988A7F}" dt="2018-11-22T09:46:04.003" v="310" actId="20577"/>
        <pc:sldMkLst>
          <pc:docMk/>
          <pc:sldMk cId="986275899" sldId="374"/>
        </pc:sldMkLst>
        <pc:spChg chg="del">
          <ac:chgData name="Louise Pezzaioli" userId="360b41a0-b242-48d2-b707-f5fa57585d53" providerId="ADAL" clId="{AB7B7F20-F219-44FC-82D2-836426988A7F}" dt="2018-11-22T09:44:11.423" v="303" actId="478"/>
          <ac:spMkLst>
            <pc:docMk/>
            <pc:sldMk cId="986275899" sldId="374"/>
            <ac:spMk id="6" creationId="{57E76BFE-018C-4736-965B-AC2BC4B2A4AF}"/>
          </ac:spMkLst>
        </pc:spChg>
        <pc:spChg chg="del">
          <ac:chgData name="Louise Pezzaioli" userId="360b41a0-b242-48d2-b707-f5fa57585d53" providerId="ADAL" clId="{AB7B7F20-F219-44FC-82D2-836426988A7F}" dt="2018-11-22T09:44:11.423" v="303" actId="478"/>
          <ac:spMkLst>
            <pc:docMk/>
            <pc:sldMk cId="986275899" sldId="374"/>
            <ac:spMk id="9" creationId="{6AFC960F-33FC-4AEB-BA67-030CB28EB13E}"/>
          </ac:spMkLst>
        </pc:spChg>
        <pc:spChg chg="del">
          <ac:chgData name="Louise Pezzaioli" userId="360b41a0-b242-48d2-b707-f5fa57585d53" providerId="ADAL" clId="{AB7B7F20-F219-44FC-82D2-836426988A7F}" dt="2018-11-22T09:44:11.423" v="303" actId="478"/>
          <ac:spMkLst>
            <pc:docMk/>
            <pc:sldMk cId="986275899" sldId="374"/>
            <ac:spMk id="10" creationId="{D26E169A-2CCB-44C7-B088-500811DD12B9}"/>
          </ac:spMkLst>
        </pc:spChg>
        <pc:spChg chg="mod">
          <ac:chgData name="Louise Pezzaioli" userId="360b41a0-b242-48d2-b707-f5fa57585d53" providerId="ADAL" clId="{AB7B7F20-F219-44FC-82D2-836426988A7F}" dt="2018-11-22T09:46:04.003" v="310" actId="20577"/>
          <ac:spMkLst>
            <pc:docMk/>
            <pc:sldMk cId="986275899" sldId="374"/>
            <ac:spMk id="19" creationId="{5252A847-DE45-4FA3-A1F8-EEBEB845FF8E}"/>
          </ac:spMkLst>
        </pc:spChg>
        <pc:graphicFrameChg chg="del">
          <ac:chgData name="Louise Pezzaioli" userId="360b41a0-b242-48d2-b707-f5fa57585d53" providerId="ADAL" clId="{AB7B7F20-F219-44FC-82D2-836426988A7F}" dt="2018-11-22T09:44:11.423" v="303" actId="478"/>
          <ac:graphicFrameMkLst>
            <pc:docMk/>
            <pc:sldMk cId="986275899" sldId="374"/>
            <ac:graphicFrameMk id="11" creationId="{4E9E1C75-6D85-4EE9-91F4-459CCAB3A7AD}"/>
          </ac:graphicFrameMkLst>
        </pc:graphicFrameChg>
      </pc:sldChg>
      <pc:sldChg chg="modSp add">
        <pc:chgData name="Louise Pezzaioli" userId="360b41a0-b242-48d2-b707-f5fa57585d53" providerId="ADAL" clId="{AB7B7F20-F219-44FC-82D2-836426988A7F}" dt="2018-11-22T09:50:53.688" v="363" actId="20577"/>
        <pc:sldMkLst>
          <pc:docMk/>
          <pc:sldMk cId="2621454842" sldId="375"/>
        </pc:sldMkLst>
        <pc:spChg chg="mod">
          <ac:chgData name="Louise Pezzaioli" userId="360b41a0-b242-48d2-b707-f5fa57585d53" providerId="ADAL" clId="{AB7B7F20-F219-44FC-82D2-836426988A7F}" dt="2018-11-22T09:50:39.298" v="353" actId="255"/>
          <ac:spMkLst>
            <pc:docMk/>
            <pc:sldMk cId="2621454842" sldId="375"/>
            <ac:spMk id="19" creationId="{5252A847-DE45-4FA3-A1F8-EEBEB845FF8E}"/>
          </ac:spMkLst>
        </pc:spChg>
        <pc:graphicFrameChg chg="modGraphic">
          <ac:chgData name="Louise Pezzaioli" userId="360b41a0-b242-48d2-b707-f5fa57585d53" providerId="ADAL" clId="{AB7B7F20-F219-44FC-82D2-836426988A7F}" dt="2018-11-22T09:50:53.688" v="363" actId="20577"/>
          <ac:graphicFrameMkLst>
            <pc:docMk/>
            <pc:sldMk cId="2621454842" sldId="375"/>
            <ac:graphicFrameMk id="12" creationId="{24769AC5-0296-4FD8-8765-198028F81FB8}"/>
          </ac:graphicFrameMkLst>
        </pc:graphicFrameChg>
      </pc:sldChg>
      <pc:sldChg chg="modSp add">
        <pc:chgData name="Louise Pezzaioli" userId="360b41a0-b242-48d2-b707-f5fa57585d53" providerId="ADAL" clId="{AB7B7F20-F219-44FC-82D2-836426988A7F}" dt="2018-11-22T09:52:12.325" v="389"/>
        <pc:sldMkLst>
          <pc:docMk/>
          <pc:sldMk cId="314155198" sldId="376"/>
        </pc:sldMkLst>
        <pc:spChg chg="mod">
          <ac:chgData name="Louise Pezzaioli" userId="360b41a0-b242-48d2-b707-f5fa57585d53" providerId="ADAL" clId="{AB7B7F20-F219-44FC-82D2-836426988A7F}" dt="2018-11-22T09:52:12.325" v="389"/>
          <ac:spMkLst>
            <pc:docMk/>
            <pc:sldMk cId="314155198" sldId="37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31/01/2019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31/01/2019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69810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69602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226657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513361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31/01/2019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1556082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31/01/2019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9561889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260338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476798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42524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8546167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99301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2428997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area-of-a-triangle-1-year-6-perimeter-area-and-volume-resource-pack" TargetMode="External"/><Relationship Id="rId5" Type="http://schemas.openxmlformats.org/officeDocument/2006/relationships/hyperlink" Target="https://classroomsecrets.co.uk/category/maths/year-6/spring-block-5-perimeter-area-and-volume/" TargetMode="External"/><Relationship Id="rId4" Type="http://schemas.openxmlformats.org/officeDocument/2006/relationships/hyperlink" Target="https://classroomsecrets.co.uk/content-domain-filter/?fwp_contentdomain=6m7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5 – Perimeter, Area and Volume – Area of a Triangle  1</a:t>
            </a:r>
            <a:endParaRPr lang="en-GB" sz="1600" b="1" dirty="0">
              <a:solidFill>
                <a:srgbClr val="E7E6E6">
                  <a:lumMod val="25000"/>
                </a:srgbClr>
              </a:solidFill>
              <a:latin typeface="Century Gothic" panose="020B0502020202020204" pitchFamily="34" charset="0"/>
            </a:endParaRPr>
          </a:p>
          <a:p>
            <a:pPr lvl="0" defTabSz="45720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endParaRPr lang="en-GB" sz="1200" b="1"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(6M7b) </a:t>
            </a:r>
            <a:r>
              <a:rPr lang="en-GB" sz="1200" b="1" dirty="0">
                <a:latin typeface="Century Gothic" panose="020B0502020202020204" pitchFamily="34" charset="0"/>
                <a:hlinkClick r:id="rId4"/>
              </a:rPr>
              <a:t>Calculate the area of parallelograms and triangles</a:t>
            </a:r>
            <a:endParaRPr lang="en-GB" sz="1200" b="1" dirty="0">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ea typeface="SimSun" panose="02010600030101010101" pitchFamily="2" charset="-122"/>
              </a:rPr>
              <a:t>More </a:t>
            </a:r>
            <a:r>
              <a:rPr lang="en-GB" sz="1600" b="1" dirty="0">
                <a:solidFill>
                  <a:prstClr val="black"/>
                </a:solidFill>
                <a:latin typeface="Century Gothic" panose="020B0502020202020204" pitchFamily="34" charset="0"/>
                <a:ea typeface="SimSun" panose="02010600030101010101" pitchFamily="2" charset="-122"/>
                <a:hlinkClick r:id="rId5"/>
              </a:rPr>
              <a:t>Year 6 Perimeter, Area and Volume</a:t>
            </a:r>
            <a:r>
              <a:rPr lang="en-GB" sz="1600" b="1" dirty="0">
                <a:solidFill>
                  <a:prstClr val="black"/>
                </a:solidFill>
                <a:latin typeface="Century Gothic" panose="020B0502020202020204" pitchFamily="34" charset="0"/>
                <a:ea typeface="SimSun" panose="02010600030101010101" pitchFamily="2" charset="-122"/>
              </a:rPr>
              <a:t> resources</a:t>
            </a:r>
            <a:r>
              <a:rPr lang="en-GB" sz="1600" b="1" dirty="0">
                <a:solidFill>
                  <a:prstClr val="black"/>
                </a:solidFill>
                <a:latin typeface="Century Gothic" panose="020B0502020202020204" pitchFamily="34" charset="0"/>
              </a:rPr>
              <a:t>.</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Year 6 – Spring Block 5 – </a:t>
            </a:r>
            <a:r>
              <a:rPr lang="en-GB" sz="1600" b="1" u="sng" dirty="0">
                <a:solidFill>
                  <a:srgbClr val="E7E6E6">
                    <a:lumMod val="50000"/>
                  </a:srgbClr>
                </a:solidFill>
                <a:latin typeface="Century Gothic" panose="020B0502020202020204" pitchFamily="34" charset="0"/>
              </a:rPr>
              <a:t>Perimeter, Area and Volume </a:t>
            </a: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 </a:t>
            </a:r>
            <a:endParaRPr kumimoji="0" lang="en-GB" sz="4000" b="1" i="0" u="none"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base"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base"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Step 3: Area of a Triangle  1</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endParaRPr>
          </a:p>
        </p:txBody>
      </p:sp>
    </p:spTree>
    <p:extLst>
      <p:ext uri="{BB962C8B-B14F-4D97-AF65-F5344CB8AC3E}">
        <p14:creationId xmlns:p14="http://schemas.microsoft.com/office/powerpoint/2010/main" val="3075820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Work out the area of these compound shapes and order them from smallest to largest.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lvl="0"/>
            <a:r>
              <a:rPr lang="en-GB" sz="20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C83668A-20FB-45C7-BF0D-2074D3FD4AF5}"/>
              </a:ext>
            </a:extLst>
          </p:cNvPr>
          <p:cNvGraphicFramePr>
            <a:graphicFrameLocks noGrp="1"/>
          </p:cNvGraphicFramePr>
          <p:nvPr>
            <p:extLst>
              <p:ext uri="{D42A27DB-BD31-4B8C-83A1-F6EECF244321}">
                <p14:modId xmlns:p14="http://schemas.microsoft.com/office/powerpoint/2010/main" val="2607298484"/>
              </p:ext>
            </p:extLst>
          </p:nvPr>
        </p:nvGraphicFramePr>
        <p:xfrm>
          <a:off x="3708000"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sz="105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4m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rowSpan="2">
                  <a:txBody>
                    <a:bodyPr/>
                    <a:lstStyle/>
                    <a:p>
                      <a:pPr algn="ctr"/>
                      <a:r>
                        <a:rPr lang="en-GB" sz="1050" b="1" dirty="0">
                          <a:latin typeface="Century Gothic" panose="020B0502020202020204" pitchFamily="34" charset="0"/>
                        </a:rPr>
                        <a:t>8m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gridSpan="2">
                  <a:txBody>
                    <a:bodyPr/>
                    <a:lstStyle/>
                    <a:p>
                      <a:pPr algn="ctr"/>
                      <a:r>
                        <a:rPr lang="en-GB" sz="1050" b="1" dirty="0">
                          <a:latin typeface="+mn-lt"/>
                        </a:rPr>
                        <a:t>400cm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2">
                  <a:txBody>
                    <a:bodyPr/>
                    <a:lstStyle/>
                    <a:p>
                      <a:pPr algn="ctr"/>
                      <a:r>
                        <a:rPr lang="en-GB" sz="1200" b="1" dirty="0">
                          <a:latin typeface="Century Gothic" panose="020B0502020202020204" pitchFamily="34" charset="0"/>
                        </a:rPr>
                        <a:t>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rowSpan="2" h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rowSpan="2">
                  <a:txBody>
                    <a:bodyPr/>
                    <a:lstStyle/>
                    <a:p>
                      <a:pPr algn="ctr"/>
                      <a:r>
                        <a:rPr lang="en-GB" sz="1050" b="1" dirty="0">
                          <a:latin typeface="Century Gothic" panose="020B0502020202020204" pitchFamily="34" charset="0"/>
                        </a:rPr>
                        <a:t>4m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v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v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graphicFrame>
        <p:nvGraphicFramePr>
          <p:cNvPr id="9" name="Table 8">
            <a:extLst>
              <a:ext uri="{FF2B5EF4-FFF2-40B4-BE49-F238E27FC236}">
                <a16:creationId xmlns:a16="http://schemas.microsoft.com/office/drawing/2014/main" id="{501BE092-A470-4B2B-AB03-378CD2D947CB}"/>
              </a:ext>
            </a:extLst>
          </p:cNvPr>
          <p:cNvGraphicFramePr>
            <a:graphicFrameLocks noGrp="1"/>
          </p:cNvGraphicFramePr>
          <p:nvPr>
            <p:extLst>
              <p:ext uri="{D42A27DB-BD31-4B8C-83A1-F6EECF244321}">
                <p14:modId xmlns:p14="http://schemas.microsoft.com/office/powerpoint/2010/main" val="640844771"/>
              </p:ext>
            </p:extLst>
          </p:nvPr>
        </p:nvGraphicFramePr>
        <p:xfrm>
          <a:off x="1248142"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10m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rowSpan="2">
                  <a:txBody>
                    <a:bodyPr/>
                    <a:lstStyle/>
                    <a:p>
                      <a:pPr algn="ctr"/>
                      <a:r>
                        <a:rPr lang="en-GB" sz="1050" b="1" dirty="0">
                          <a:latin typeface="Century Gothic" panose="020B0502020202020204" pitchFamily="34" charset="0"/>
                        </a:rPr>
                        <a:t>5m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rowSpan="2" gridSpan="2">
                  <a:txBody>
                    <a:bodyPr/>
                    <a:lstStyle/>
                    <a:p>
                      <a:pPr algn="ctr"/>
                      <a:r>
                        <a:rPr lang="en-GB" sz="1200" b="1" dirty="0">
                          <a:latin typeface="Century Gothic" panose="020B0502020202020204" pitchFamily="34" charset="0"/>
                        </a:rPr>
                        <a: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rowSpan="2"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gridSpan="2"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hMerge="1"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2">
                  <a:txBody>
                    <a:bodyPr/>
                    <a:lstStyle/>
                    <a:p>
                      <a:pPr algn="ctr"/>
                      <a:r>
                        <a:rPr lang="en-GB" sz="1050" b="1" dirty="0">
                          <a:latin typeface="Century Gothic" panose="020B0502020202020204" pitchFamily="34" charset="0"/>
                        </a:rPr>
                        <a:t>11m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050" b="1" dirty="0">
                          <a:solidFill>
                            <a:schemeClr val="tx1"/>
                          </a:solidFill>
                          <a:latin typeface="Century Gothic" panose="020B0502020202020204" pitchFamily="34" charset="0"/>
                        </a:rPr>
                        <a:t>900cm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6148179"/>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graphicFrame>
        <p:nvGraphicFramePr>
          <p:cNvPr id="10" name="Table 9">
            <a:extLst>
              <a:ext uri="{FF2B5EF4-FFF2-40B4-BE49-F238E27FC236}">
                <a16:creationId xmlns:a16="http://schemas.microsoft.com/office/drawing/2014/main" id="{78933AFF-029A-47AA-BC8A-6F916A5CA2B1}"/>
              </a:ext>
            </a:extLst>
          </p:cNvPr>
          <p:cNvGraphicFramePr>
            <a:graphicFrameLocks noGrp="1"/>
          </p:cNvGraphicFramePr>
          <p:nvPr>
            <p:extLst>
              <p:ext uri="{D42A27DB-BD31-4B8C-83A1-F6EECF244321}">
                <p14:modId xmlns:p14="http://schemas.microsoft.com/office/powerpoint/2010/main" val="696108302"/>
              </p:ext>
            </p:extLst>
          </p:nvPr>
        </p:nvGraphicFramePr>
        <p:xfrm>
          <a:off x="6082426"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8m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rowSpan="3">
                  <a:txBody>
                    <a:bodyPr/>
                    <a:lstStyle/>
                    <a:p>
                      <a:pPr algn="ctr"/>
                      <a:r>
                        <a:rPr lang="en-GB" sz="1050" b="1" dirty="0">
                          <a:solidFill>
                            <a:schemeClr val="tx1"/>
                          </a:solidFill>
                          <a:latin typeface="Century Gothic" panose="020B0502020202020204" pitchFamily="34" charset="0"/>
                        </a:rPr>
                        <a:t>600cm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rowSpan="2">
                  <a:txBody>
                    <a:bodyPr/>
                    <a:lstStyle/>
                    <a:p>
                      <a:pPr algn="ctr"/>
                      <a:r>
                        <a:rPr lang="en-GB" sz="1050" b="1" dirty="0">
                          <a:solidFill>
                            <a:schemeClr val="tx1"/>
                          </a:solidFill>
                          <a:latin typeface="Century Gothic" panose="020B0502020202020204" pitchFamily="34" charset="0"/>
                        </a:rPr>
                        <a:t>10m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gridSpan="2">
                  <a:txBody>
                    <a:bodyPr/>
                    <a:lstStyle/>
                    <a:p>
                      <a:pPr algn="ctr"/>
                      <a:r>
                        <a:rPr lang="en-GB" sz="1200" b="1" dirty="0">
                          <a:latin typeface="Century Gothic" panose="020B0502020202020204" pitchFamily="34" charset="0"/>
                        </a:rPr>
                        <a:t>C</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1131015"/>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6148179"/>
                  </a:ext>
                </a:extLst>
              </a:tr>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gridSpan="2">
                  <a:txBody>
                    <a:bodyPr/>
                    <a:lstStyle/>
                    <a:p>
                      <a:pPr algn="ctr"/>
                      <a:r>
                        <a:rPr lang="en-GB" sz="1050" b="1" dirty="0">
                          <a:solidFill>
                            <a:schemeClr val="tx1"/>
                          </a:solidFill>
                          <a:latin typeface="Century Gothic" panose="020B0502020202020204" pitchFamily="34" charset="0"/>
                        </a:rPr>
                        <a:t>4m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Work out the area of these compound shapes and order them from smallest to largest.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B = 48m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A = 56m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C = 64m</a:t>
            </a:r>
            <a:r>
              <a:rPr lang="en-GB" sz="2000" b="1"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to scale</a:t>
            </a:r>
          </a:p>
          <a:p>
            <a:pPr lvl="0"/>
            <a:r>
              <a:rPr lang="en-GB" sz="20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C83668A-20FB-45C7-BF0D-2074D3FD4AF5}"/>
              </a:ext>
            </a:extLst>
          </p:cNvPr>
          <p:cNvGraphicFramePr>
            <a:graphicFrameLocks noGrp="1"/>
          </p:cNvGraphicFramePr>
          <p:nvPr>
            <p:extLst>
              <p:ext uri="{D42A27DB-BD31-4B8C-83A1-F6EECF244321}">
                <p14:modId xmlns:p14="http://schemas.microsoft.com/office/powerpoint/2010/main" val="3697677666"/>
              </p:ext>
            </p:extLst>
          </p:nvPr>
        </p:nvGraphicFramePr>
        <p:xfrm>
          <a:off x="1281710"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sz="105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4m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rowSpan="2">
                  <a:txBody>
                    <a:bodyPr/>
                    <a:lstStyle/>
                    <a:p>
                      <a:pPr algn="ctr"/>
                      <a:r>
                        <a:rPr lang="en-GB" sz="1050" b="1" dirty="0">
                          <a:latin typeface="Century Gothic" panose="020B0502020202020204" pitchFamily="34" charset="0"/>
                        </a:rPr>
                        <a:t>8m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gridSpan="2">
                  <a:txBody>
                    <a:bodyPr/>
                    <a:lstStyle/>
                    <a:p>
                      <a:pPr algn="ctr"/>
                      <a:r>
                        <a:rPr lang="en-GB" sz="1050" b="1" dirty="0">
                          <a:latin typeface="+mn-lt"/>
                        </a:rPr>
                        <a:t>400cm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2">
                  <a:txBody>
                    <a:bodyPr/>
                    <a:lstStyle/>
                    <a:p>
                      <a:pPr algn="ctr"/>
                      <a:r>
                        <a:rPr lang="en-GB" sz="1200" b="1" dirty="0">
                          <a:solidFill>
                            <a:srgbClr val="FF0000"/>
                          </a:solidFill>
                          <a:latin typeface="Century Gothic" panose="020B0502020202020204" pitchFamily="34" charset="0"/>
                        </a:rPr>
                        <a:t>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rowSpan="2" h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rowSpan="2">
                  <a:txBody>
                    <a:bodyPr/>
                    <a:lstStyle/>
                    <a:p>
                      <a:pPr algn="ctr"/>
                      <a:r>
                        <a:rPr lang="en-GB" sz="1050" b="1" dirty="0">
                          <a:latin typeface="Century Gothic" panose="020B0502020202020204" pitchFamily="34" charset="0"/>
                        </a:rPr>
                        <a:t>4m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v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vMerge="1">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graphicFrame>
        <p:nvGraphicFramePr>
          <p:cNvPr id="9" name="Table 8">
            <a:extLst>
              <a:ext uri="{FF2B5EF4-FFF2-40B4-BE49-F238E27FC236}">
                <a16:creationId xmlns:a16="http://schemas.microsoft.com/office/drawing/2014/main" id="{501BE092-A470-4B2B-AB03-378CD2D947CB}"/>
              </a:ext>
            </a:extLst>
          </p:cNvPr>
          <p:cNvGraphicFramePr>
            <a:graphicFrameLocks noGrp="1"/>
          </p:cNvGraphicFramePr>
          <p:nvPr>
            <p:extLst>
              <p:ext uri="{D42A27DB-BD31-4B8C-83A1-F6EECF244321}">
                <p14:modId xmlns:p14="http://schemas.microsoft.com/office/powerpoint/2010/main" val="1576202161"/>
              </p:ext>
            </p:extLst>
          </p:nvPr>
        </p:nvGraphicFramePr>
        <p:xfrm>
          <a:off x="3682068"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10m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rowSpan="2">
                  <a:txBody>
                    <a:bodyPr/>
                    <a:lstStyle/>
                    <a:p>
                      <a:pPr algn="ctr"/>
                      <a:r>
                        <a:rPr lang="en-GB" sz="1050" b="1" dirty="0">
                          <a:latin typeface="Century Gothic" panose="020B0502020202020204" pitchFamily="34" charset="0"/>
                        </a:rPr>
                        <a:t>5m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rowSpan="2" gridSpan="2">
                  <a:txBody>
                    <a:bodyPr/>
                    <a:lstStyle/>
                    <a:p>
                      <a:pPr algn="ctr"/>
                      <a:r>
                        <a:rPr lang="en-GB" sz="1200" b="1" dirty="0">
                          <a:solidFill>
                            <a:srgbClr val="FF0000"/>
                          </a:solidFill>
                          <a:latin typeface="Century Gothic" panose="020B0502020202020204" pitchFamily="34" charset="0"/>
                        </a:rPr>
                        <a: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rowSpan="2"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gridSpan="2"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hMerge="1"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2">
                  <a:txBody>
                    <a:bodyPr/>
                    <a:lstStyle/>
                    <a:p>
                      <a:pPr algn="ctr"/>
                      <a:r>
                        <a:rPr lang="en-GB" sz="1050" b="1" dirty="0">
                          <a:latin typeface="Century Gothic" panose="020B0502020202020204" pitchFamily="34" charset="0"/>
                        </a:rPr>
                        <a:t>11m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050" b="1" dirty="0">
                          <a:solidFill>
                            <a:schemeClr val="tx1"/>
                          </a:solidFill>
                          <a:latin typeface="Century Gothic" panose="020B0502020202020204" pitchFamily="34" charset="0"/>
                        </a:rPr>
                        <a:t>900cm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6148179"/>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graphicFrame>
        <p:nvGraphicFramePr>
          <p:cNvPr id="10" name="Table 9">
            <a:extLst>
              <a:ext uri="{FF2B5EF4-FFF2-40B4-BE49-F238E27FC236}">
                <a16:creationId xmlns:a16="http://schemas.microsoft.com/office/drawing/2014/main" id="{78933AFF-029A-47AA-BC8A-6F916A5CA2B1}"/>
              </a:ext>
            </a:extLst>
          </p:cNvPr>
          <p:cNvGraphicFramePr>
            <a:graphicFrameLocks noGrp="1"/>
          </p:cNvGraphicFramePr>
          <p:nvPr>
            <p:extLst>
              <p:ext uri="{D42A27DB-BD31-4B8C-83A1-F6EECF244321}">
                <p14:modId xmlns:p14="http://schemas.microsoft.com/office/powerpoint/2010/main" val="3305839566"/>
              </p:ext>
            </p:extLst>
          </p:nvPr>
        </p:nvGraphicFramePr>
        <p:xfrm>
          <a:off x="6082426" y="2267121"/>
          <a:ext cx="1728000" cy="219456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934608801"/>
                    </a:ext>
                  </a:extLst>
                </a:gridCol>
                <a:gridCol w="288000">
                  <a:extLst>
                    <a:ext uri="{9D8B030D-6E8A-4147-A177-3AD203B41FA5}">
                      <a16:colId xmlns:a16="http://schemas.microsoft.com/office/drawing/2014/main" val="328691333"/>
                    </a:ext>
                  </a:extLst>
                </a:gridCol>
                <a:gridCol w="288000">
                  <a:extLst>
                    <a:ext uri="{9D8B030D-6E8A-4147-A177-3AD203B41FA5}">
                      <a16:colId xmlns:a16="http://schemas.microsoft.com/office/drawing/2014/main" val="1065155371"/>
                    </a:ext>
                  </a:extLst>
                </a:gridCol>
                <a:gridCol w="288000">
                  <a:extLst>
                    <a:ext uri="{9D8B030D-6E8A-4147-A177-3AD203B41FA5}">
                      <a16:colId xmlns:a16="http://schemas.microsoft.com/office/drawing/2014/main" val="1632587624"/>
                    </a:ext>
                  </a:extLst>
                </a:gridCol>
                <a:gridCol w="288000">
                  <a:extLst>
                    <a:ext uri="{9D8B030D-6E8A-4147-A177-3AD203B41FA5}">
                      <a16:colId xmlns:a16="http://schemas.microsoft.com/office/drawing/2014/main" val="3322037095"/>
                    </a:ext>
                  </a:extLst>
                </a:gridCol>
                <a:gridCol w="288000">
                  <a:extLst>
                    <a:ext uri="{9D8B030D-6E8A-4147-A177-3AD203B41FA5}">
                      <a16:colId xmlns:a16="http://schemas.microsoft.com/office/drawing/2014/main" val="827198723"/>
                    </a:ext>
                  </a:extLst>
                </a:gridCol>
              </a:tblGrid>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sz="1050" dirty="0">
                          <a:solidFill>
                            <a:schemeClr val="tx1"/>
                          </a:solidFill>
                          <a:latin typeface="Century Gothic" panose="020B0502020202020204" pitchFamily="34" charset="0"/>
                        </a:rPr>
                        <a:t>8m</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rowSpan="3">
                  <a:txBody>
                    <a:bodyPr/>
                    <a:lstStyle/>
                    <a:p>
                      <a:pPr algn="ctr"/>
                      <a:r>
                        <a:rPr lang="en-GB" sz="1050" b="1" dirty="0">
                          <a:solidFill>
                            <a:schemeClr val="tx1"/>
                          </a:solidFill>
                          <a:latin typeface="Century Gothic" panose="020B0502020202020204" pitchFamily="34" charset="0"/>
                        </a:rPr>
                        <a:t>600cm</a:t>
                      </a:r>
                    </a:p>
                  </a:txBody>
                  <a:tcPr vert="vert">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288000">
                <a:tc rowSpan="2">
                  <a:txBody>
                    <a:bodyPr/>
                    <a:lstStyle/>
                    <a:p>
                      <a:pPr algn="ctr"/>
                      <a:r>
                        <a:rPr lang="en-GB" sz="1050" b="1" dirty="0">
                          <a:solidFill>
                            <a:schemeClr val="tx1"/>
                          </a:solidFill>
                          <a:latin typeface="Century Gothic" panose="020B0502020202020204" pitchFamily="34" charset="0"/>
                        </a:rPr>
                        <a:t>10m</a:t>
                      </a:r>
                    </a:p>
                  </a:txBody>
                  <a:tcPr vert="vert27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gridSpan="2">
                  <a:txBody>
                    <a:bodyPr/>
                    <a:lstStyle/>
                    <a:p>
                      <a:pPr algn="ctr"/>
                      <a:r>
                        <a:rPr lang="en-GB" sz="1200" b="1" dirty="0">
                          <a:solidFill>
                            <a:srgbClr val="FF0000"/>
                          </a:solidFill>
                          <a:latin typeface="Century Gothic" panose="020B0502020202020204" pitchFamily="34" charset="0"/>
                        </a:rPr>
                        <a:t>C</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1131015"/>
                  </a:ext>
                </a:extLst>
              </a:tr>
              <a:tr h="28800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6148179"/>
                  </a:ext>
                </a:extLst>
              </a:tr>
              <a:tr h="28800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gridSpan="2">
                  <a:txBody>
                    <a:bodyPr/>
                    <a:lstStyle/>
                    <a:p>
                      <a:pPr algn="ctr"/>
                      <a:r>
                        <a:rPr lang="en-GB" sz="1050" b="1" dirty="0">
                          <a:solidFill>
                            <a:schemeClr val="tx1"/>
                          </a:solidFill>
                          <a:latin typeface="Century Gothic" panose="020B0502020202020204" pitchFamily="34" charset="0"/>
                        </a:rPr>
                        <a:t>4m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288000">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spTree>
    <p:extLst>
      <p:ext uri="{BB962C8B-B14F-4D97-AF65-F5344CB8AC3E}">
        <p14:creationId xmlns:p14="http://schemas.microsoft.com/office/powerpoint/2010/main" val="2622145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Find the area of each triangle by counting the squares, then order them from smallest to biggest.</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A7A14D2B-F265-4E78-A053-1D67025A42BA}"/>
              </a:ext>
            </a:extLst>
          </p:cNvPr>
          <p:cNvSpPr/>
          <p:nvPr/>
        </p:nvSpPr>
        <p:spPr>
          <a:xfrm rot="5400000">
            <a:off x="2281112" y="2369437"/>
            <a:ext cx="1517076" cy="1516456"/>
          </a:xfrm>
          <a:prstGeom prst="triangle">
            <a:avLst>
              <a:gd name="adj" fmla="val 49859"/>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ED8384F4-7E99-49B4-B25B-E4EAF943E886}"/>
              </a:ext>
            </a:extLst>
          </p:cNvPr>
          <p:cNvSpPr/>
          <p:nvPr/>
        </p:nvSpPr>
        <p:spPr>
          <a:xfrm>
            <a:off x="4951268" y="1972765"/>
            <a:ext cx="1916680" cy="1913439"/>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Triangle 9">
            <a:extLst>
              <a:ext uri="{FF2B5EF4-FFF2-40B4-BE49-F238E27FC236}">
                <a16:creationId xmlns:a16="http://schemas.microsoft.com/office/drawing/2014/main" id="{3A9D9DF7-47B9-43C8-9AE1-4BAACDB86AE0}"/>
              </a:ext>
            </a:extLst>
          </p:cNvPr>
          <p:cNvSpPr/>
          <p:nvPr/>
        </p:nvSpPr>
        <p:spPr>
          <a:xfrm rot="10800000">
            <a:off x="3449782" y="3902485"/>
            <a:ext cx="1122218" cy="742249"/>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FB118C3-5D97-484C-96A7-17942737B69C}"/>
              </a:ext>
            </a:extLst>
          </p:cNvPr>
          <p:cNvSpPr txBox="1"/>
          <p:nvPr/>
        </p:nvSpPr>
        <p:spPr>
          <a:xfrm>
            <a:off x="3328173" y="5417411"/>
            <a:ext cx="2487654" cy="400110"/>
          </a:xfrm>
          <a:prstGeom prst="rect">
            <a:avLst/>
          </a:prstGeom>
          <a:noFill/>
        </p:spPr>
        <p:txBody>
          <a:bodyPr wrap="square" rtlCol="0">
            <a:spAutoFit/>
          </a:bodyPr>
          <a:lstStyle/>
          <a:p>
            <a:r>
              <a:rPr lang="en-GB" sz="2000" b="1" dirty="0">
                <a:latin typeface="Century Gothic" panose="020B0502020202020204" pitchFamily="34" charset="0"/>
              </a:rPr>
              <a:t>1 square = 1cm</a:t>
            </a:r>
            <a:r>
              <a:rPr lang="en-GB" sz="2000" b="1" baseline="30000" dirty="0">
                <a:latin typeface="Century Gothic" panose="020B0502020202020204" pitchFamily="34" charset="0"/>
              </a:rPr>
              <a:t>2</a:t>
            </a:r>
            <a:endParaRPr lang="en-GB" sz="2000" b="1" dirty="0">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15420DDC-11F2-4D05-B541-2894FA0D6FF1}"/>
              </a:ext>
            </a:extLst>
          </p:cNvPr>
          <p:cNvGraphicFramePr>
            <a:graphicFrameLocks noGrp="1"/>
          </p:cNvGraphicFramePr>
          <p:nvPr>
            <p:extLst>
              <p:ext uri="{D42A27DB-BD31-4B8C-83A1-F6EECF244321}">
                <p14:modId xmlns:p14="http://schemas.microsoft.com/office/powerpoint/2010/main" val="985696492"/>
              </p:ext>
            </p:extLst>
          </p:nvPr>
        </p:nvGraphicFramePr>
        <p:xfrm>
          <a:off x="2276052" y="1972765"/>
          <a:ext cx="4591896" cy="3061264"/>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3314250091"/>
                    </a:ext>
                  </a:extLst>
                </a:gridCol>
                <a:gridCol w="382658">
                  <a:extLst>
                    <a:ext uri="{9D8B030D-6E8A-4147-A177-3AD203B41FA5}">
                      <a16:colId xmlns:a16="http://schemas.microsoft.com/office/drawing/2014/main" val="3934608801"/>
                    </a:ext>
                  </a:extLst>
                </a:gridCol>
                <a:gridCol w="382658">
                  <a:extLst>
                    <a:ext uri="{9D8B030D-6E8A-4147-A177-3AD203B41FA5}">
                      <a16:colId xmlns:a16="http://schemas.microsoft.com/office/drawing/2014/main" val="328691333"/>
                    </a:ext>
                  </a:extLst>
                </a:gridCol>
                <a:gridCol w="382658">
                  <a:extLst>
                    <a:ext uri="{9D8B030D-6E8A-4147-A177-3AD203B41FA5}">
                      <a16:colId xmlns:a16="http://schemas.microsoft.com/office/drawing/2014/main" val="1065155371"/>
                    </a:ext>
                  </a:extLst>
                </a:gridCol>
                <a:gridCol w="382658">
                  <a:extLst>
                    <a:ext uri="{9D8B030D-6E8A-4147-A177-3AD203B41FA5}">
                      <a16:colId xmlns:a16="http://schemas.microsoft.com/office/drawing/2014/main" val="1632587624"/>
                    </a:ext>
                  </a:extLst>
                </a:gridCol>
                <a:gridCol w="382658">
                  <a:extLst>
                    <a:ext uri="{9D8B030D-6E8A-4147-A177-3AD203B41FA5}">
                      <a16:colId xmlns:a16="http://schemas.microsoft.com/office/drawing/2014/main" val="3322037095"/>
                    </a:ext>
                  </a:extLst>
                </a:gridCol>
                <a:gridCol w="382658">
                  <a:extLst>
                    <a:ext uri="{9D8B030D-6E8A-4147-A177-3AD203B41FA5}">
                      <a16:colId xmlns:a16="http://schemas.microsoft.com/office/drawing/2014/main" val="827198723"/>
                    </a:ext>
                  </a:extLst>
                </a:gridCol>
                <a:gridCol w="382658">
                  <a:extLst>
                    <a:ext uri="{9D8B030D-6E8A-4147-A177-3AD203B41FA5}">
                      <a16:colId xmlns:a16="http://schemas.microsoft.com/office/drawing/2014/main" val="1805383859"/>
                    </a:ext>
                  </a:extLst>
                </a:gridCol>
                <a:gridCol w="382658">
                  <a:extLst>
                    <a:ext uri="{9D8B030D-6E8A-4147-A177-3AD203B41FA5}">
                      <a16:colId xmlns:a16="http://schemas.microsoft.com/office/drawing/2014/main" val="269381274"/>
                    </a:ext>
                  </a:extLst>
                </a:gridCol>
                <a:gridCol w="382658">
                  <a:extLst>
                    <a:ext uri="{9D8B030D-6E8A-4147-A177-3AD203B41FA5}">
                      <a16:colId xmlns:a16="http://schemas.microsoft.com/office/drawing/2014/main" val="3369847441"/>
                    </a:ext>
                  </a:extLst>
                </a:gridCol>
                <a:gridCol w="382658">
                  <a:extLst>
                    <a:ext uri="{9D8B030D-6E8A-4147-A177-3AD203B41FA5}">
                      <a16:colId xmlns:a16="http://schemas.microsoft.com/office/drawing/2014/main" val="6190357"/>
                    </a:ext>
                  </a:extLst>
                </a:gridCol>
                <a:gridCol w="382658">
                  <a:extLst>
                    <a:ext uri="{9D8B030D-6E8A-4147-A177-3AD203B41FA5}">
                      <a16:colId xmlns:a16="http://schemas.microsoft.com/office/drawing/2014/main" val="3507317160"/>
                    </a:ext>
                  </a:extLst>
                </a:gridCol>
              </a:tblGrid>
              <a:tr h="382658">
                <a:tc>
                  <a:txBody>
                    <a:bodyPr/>
                    <a:lstStyle/>
                    <a:p>
                      <a:r>
                        <a:rPr lang="en-GB" sz="2100" b="1" dirty="0">
                          <a:solidFill>
                            <a:schemeClr val="tx1"/>
                          </a:solidFill>
                          <a:latin typeface="Century Gothic" panose="020B0502020202020204" pitchFamily="34" charset="0"/>
                        </a:rPr>
                        <a:t> A.</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B.</a:t>
                      </a: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382658">
                <a:tc>
                  <a:txBody>
                    <a:bodyPr/>
                    <a:lstStyle/>
                    <a:p>
                      <a:endParaRPr lang="en-GB" sz="2100" b="1">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382658">
                <a:tc>
                  <a:txBody>
                    <a:bodyPr/>
                    <a:lstStyle/>
                    <a:p>
                      <a:endParaRPr lang="en-GB" sz="2100" b="1">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382658">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382658">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C.</a:t>
                      </a: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Find the area of each triangle by counting the squares, then order them from smallest to biggest. </a:t>
            </a:r>
            <a:r>
              <a:rPr lang="en-GB" sz="2000" b="1" dirty="0">
                <a:solidFill>
                  <a:srgbClr val="FF0000"/>
                </a:solidFill>
                <a:latin typeface="Century Gothic" panose="020B0502020202020204" pitchFamily="34" charset="0"/>
              </a:rPr>
              <a:t>C, A, B</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A7A14D2B-F265-4E78-A053-1D67025A42BA}"/>
              </a:ext>
            </a:extLst>
          </p:cNvPr>
          <p:cNvSpPr/>
          <p:nvPr/>
        </p:nvSpPr>
        <p:spPr>
          <a:xfrm rot="5400000">
            <a:off x="2281112" y="2369437"/>
            <a:ext cx="1517076" cy="1516456"/>
          </a:xfrm>
          <a:prstGeom prst="triangle">
            <a:avLst>
              <a:gd name="adj" fmla="val 49859"/>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ED8384F4-7E99-49B4-B25B-E4EAF943E886}"/>
              </a:ext>
            </a:extLst>
          </p:cNvPr>
          <p:cNvSpPr/>
          <p:nvPr/>
        </p:nvSpPr>
        <p:spPr>
          <a:xfrm>
            <a:off x="4951268" y="1972765"/>
            <a:ext cx="1916680" cy="1913439"/>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Triangle 9">
            <a:extLst>
              <a:ext uri="{FF2B5EF4-FFF2-40B4-BE49-F238E27FC236}">
                <a16:creationId xmlns:a16="http://schemas.microsoft.com/office/drawing/2014/main" id="{3A9D9DF7-47B9-43C8-9AE1-4BAACDB86AE0}"/>
              </a:ext>
            </a:extLst>
          </p:cNvPr>
          <p:cNvSpPr/>
          <p:nvPr/>
        </p:nvSpPr>
        <p:spPr>
          <a:xfrm rot="10800000">
            <a:off x="3449782" y="3889696"/>
            <a:ext cx="1122218" cy="752641"/>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FB118C3-5D97-484C-96A7-17942737B69C}"/>
              </a:ext>
            </a:extLst>
          </p:cNvPr>
          <p:cNvSpPr txBox="1"/>
          <p:nvPr/>
        </p:nvSpPr>
        <p:spPr>
          <a:xfrm>
            <a:off x="3328173" y="5417411"/>
            <a:ext cx="2487654" cy="400110"/>
          </a:xfrm>
          <a:prstGeom prst="rect">
            <a:avLst/>
          </a:prstGeom>
          <a:noFill/>
        </p:spPr>
        <p:txBody>
          <a:bodyPr wrap="square" rtlCol="0">
            <a:spAutoFit/>
          </a:bodyPr>
          <a:lstStyle/>
          <a:p>
            <a:r>
              <a:rPr lang="en-GB" sz="2000" b="1" dirty="0">
                <a:latin typeface="Century Gothic" panose="020B0502020202020204" pitchFamily="34" charset="0"/>
              </a:rPr>
              <a:t>1 square = 1cm</a:t>
            </a:r>
            <a:r>
              <a:rPr lang="en-GB" sz="2000" b="1" baseline="30000" dirty="0">
                <a:latin typeface="Century Gothic" panose="020B0502020202020204" pitchFamily="34" charset="0"/>
              </a:rPr>
              <a:t>2</a:t>
            </a:r>
            <a:endParaRPr lang="en-GB" sz="2000" b="1" dirty="0">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15420DDC-11F2-4D05-B541-2894FA0D6FF1}"/>
              </a:ext>
            </a:extLst>
          </p:cNvPr>
          <p:cNvGraphicFramePr>
            <a:graphicFrameLocks noGrp="1"/>
          </p:cNvGraphicFramePr>
          <p:nvPr>
            <p:extLst/>
          </p:nvPr>
        </p:nvGraphicFramePr>
        <p:xfrm>
          <a:off x="2276052" y="1972765"/>
          <a:ext cx="4591896" cy="3061264"/>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3314250091"/>
                    </a:ext>
                  </a:extLst>
                </a:gridCol>
                <a:gridCol w="382658">
                  <a:extLst>
                    <a:ext uri="{9D8B030D-6E8A-4147-A177-3AD203B41FA5}">
                      <a16:colId xmlns:a16="http://schemas.microsoft.com/office/drawing/2014/main" val="3934608801"/>
                    </a:ext>
                  </a:extLst>
                </a:gridCol>
                <a:gridCol w="382658">
                  <a:extLst>
                    <a:ext uri="{9D8B030D-6E8A-4147-A177-3AD203B41FA5}">
                      <a16:colId xmlns:a16="http://schemas.microsoft.com/office/drawing/2014/main" val="328691333"/>
                    </a:ext>
                  </a:extLst>
                </a:gridCol>
                <a:gridCol w="382658">
                  <a:extLst>
                    <a:ext uri="{9D8B030D-6E8A-4147-A177-3AD203B41FA5}">
                      <a16:colId xmlns:a16="http://schemas.microsoft.com/office/drawing/2014/main" val="1065155371"/>
                    </a:ext>
                  </a:extLst>
                </a:gridCol>
                <a:gridCol w="382658">
                  <a:extLst>
                    <a:ext uri="{9D8B030D-6E8A-4147-A177-3AD203B41FA5}">
                      <a16:colId xmlns:a16="http://schemas.microsoft.com/office/drawing/2014/main" val="1632587624"/>
                    </a:ext>
                  </a:extLst>
                </a:gridCol>
                <a:gridCol w="382658">
                  <a:extLst>
                    <a:ext uri="{9D8B030D-6E8A-4147-A177-3AD203B41FA5}">
                      <a16:colId xmlns:a16="http://schemas.microsoft.com/office/drawing/2014/main" val="3322037095"/>
                    </a:ext>
                  </a:extLst>
                </a:gridCol>
                <a:gridCol w="382658">
                  <a:extLst>
                    <a:ext uri="{9D8B030D-6E8A-4147-A177-3AD203B41FA5}">
                      <a16:colId xmlns:a16="http://schemas.microsoft.com/office/drawing/2014/main" val="827198723"/>
                    </a:ext>
                  </a:extLst>
                </a:gridCol>
                <a:gridCol w="382658">
                  <a:extLst>
                    <a:ext uri="{9D8B030D-6E8A-4147-A177-3AD203B41FA5}">
                      <a16:colId xmlns:a16="http://schemas.microsoft.com/office/drawing/2014/main" val="1805383859"/>
                    </a:ext>
                  </a:extLst>
                </a:gridCol>
                <a:gridCol w="382658">
                  <a:extLst>
                    <a:ext uri="{9D8B030D-6E8A-4147-A177-3AD203B41FA5}">
                      <a16:colId xmlns:a16="http://schemas.microsoft.com/office/drawing/2014/main" val="269381274"/>
                    </a:ext>
                  </a:extLst>
                </a:gridCol>
                <a:gridCol w="382658">
                  <a:extLst>
                    <a:ext uri="{9D8B030D-6E8A-4147-A177-3AD203B41FA5}">
                      <a16:colId xmlns:a16="http://schemas.microsoft.com/office/drawing/2014/main" val="3369847441"/>
                    </a:ext>
                  </a:extLst>
                </a:gridCol>
                <a:gridCol w="382658">
                  <a:extLst>
                    <a:ext uri="{9D8B030D-6E8A-4147-A177-3AD203B41FA5}">
                      <a16:colId xmlns:a16="http://schemas.microsoft.com/office/drawing/2014/main" val="6190357"/>
                    </a:ext>
                  </a:extLst>
                </a:gridCol>
                <a:gridCol w="382658">
                  <a:extLst>
                    <a:ext uri="{9D8B030D-6E8A-4147-A177-3AD203B41FA5}">
                      <a16:colId xmlns:a16="http://schemas.microsoft.com/office/drawing/2014/main" val="3507317160"/>
                    </a:ext>
                  </a:extLst>
                </a:gridCol>
              </a:tblGrid>
              <a:tr h="382658">
                <a:tc>
                  <a:txBody>
                    <a:bodyPr/>
                    <a:lstStyle/>
                    <a:p>
                      <a:r>
                        <a:rPr lang="en-GB" sz="2100" b="1" dirty="0">
                          <a:solidFill>
                            <a:schemeClr val="tx1"/>
                          </a:solidFill>
                          <a:latin typeface="Century Gothic" panose="020B0502020202020204" pitchFamily="34" charset="0"/>
                        </a:rPr>
                        <a:t> A.</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B.</a:t>
                      </a: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382658">
                <a:tc>
                  <a:txBody>
                    <a:bodyPr/>
                    <a:lstStyle/>
                    <a:p>
                      <a:endParaRPr lang="en-GB" sz="2100" b="1">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382658">
                <a:tc>
                  <a:txBody>
                    <a:bodyPr/>
                    <a:lstStyle/>
                    <a:p>
                      <a:endParaRPr lang="en-GB" sz="2100" b="1">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382658">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382658">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C.</a:t>
                      </a: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382658">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Tree>
    <p:extLst>
      <p:ext uri="{BB962C8B-B14F-4D97-AF65-F5344CB8AC3E}">
        <p14:creationId xmlns:p14="http://schemas.microsoft.com/office/powerpoint/2010/main" val="953820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If 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find the area of these triangles.</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412854F8-9C71-46C3-9928-479326952FB3}"/>
              </a:ext>
            </a:extLst>
          </p:cNvPr>
          <p:cNvSpPr/>
          <p:nvPr/>
        </p:nvSpPr>
        <p:spPr>
          <a:xfrm rot="16200000">
            <a:off x="2551199" y="2263452"/>
            <a:ext cx="1604999" cy="2436606"/>
          </a:xfrm>
          <a:prstGeom prst="triangle">
            <a:avLst>
              <a:gd name="adj" fmla="val 50276"/>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F0C29368-4370-49DD-A3BF-1EF1F13268B5}"/>
              </a:ext>
            </a:extLst>
          </p:cNvPr>
          <p:cNvSpPr/>
          <p:nvPr/>
        </p:nvSpPr>
        <p:spPr>
          <a:xfrm rot="5400000">
            <a:off x="5373140" y="1857397"/>
            <a:ext cx="1233387" cy="2034508"/>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0" name="Table 9">
            <a:extLst>
              <a:ext uri="{FF2B5EF4-FFF2-40B4-BE49-F238E27FC236}">
                <a16:creationId xmlns:a16="http://schemas.microsoft.com/office/drawing/2014/main" id="{5795BB70-9153-4059-8EA2-7FB44A570F65}"/>
              </a:ext>
            </a:extLst>
          </p:cNvPr>
          <p:cNvGraphicFramePr>
            <a:graphicFrameLocks noGrp="1"/>
          </p:cNvGraphicFramePr>
          <p:nvPr>
            <p:extLst>
              <p:ext uri="{D42A27DB-BD31-4B8C-83A1-F6EECF244321}">
                <p14:modId xmlns:p14="http://schemas.microsoft.com/office/powerpoint/2010/main" val="3976619511"/>
              </p:ext>
            </p:extLst>
          </p:nvPr>
        </p:nvGraphicFramePr>
        <p:xfrm>
          <a:off x="2136912" y="1862258"/>
          <a:ext cx="4870176" cy="3246784"/>
        </p:xfrm>
        <a:graphic>
          <a:graphicData uri="http://schemas.openxmlformats.org/drawingml/2006/table">
            <a:tbl>
              <a:tblPr firstRow="1" bandRow="1">
                <a:tableStyleId>{5C22544A-7EE6-4342-B048-85BDC9FD1C3A}</a:tableStyleId>
              </a:tblPr>
              <a:tblGrid>
                <a:gridCol w="405848">
                  <a:extLst>
                    <a:ext uri="{9D8B030D-6E8A-4147-A177-3AD203B41FA5}">
                      <a16:colId xmlns:a16="http://schemas.microsoft.com/office/drawing/2014/main" val="3314250091"/>
                    </a:ext>
                  </a:extLst>
                </a:gridCol>
                <a:gridCol w="405848">
                  <a:extLst>
                    <a:ext uri="{9D8B030D-6E8A-4147-A177-3AD203B41FA5}">
                      <a16:colId xmlns:a16="http://schemas.microsoft.com/office/drawing/2014/main" val="3934608801"/>
                    </a:ext>
                  </a:extLst>
                </a:gridCol>
                <a:gridCol w="405848">
                  <a:extLst>
                    <a:ext uri="{9D8B030D-6E8A-4147-A177-3AD203B41FA5}">
                      <a16:colId xmlns:a16="http://schemas.microsoft.com/office/drawing/2014/main" val="328691333"/>
                    </a:ext>
                  </a:extLst>
                </a:gridCol>
                <a:gridCol w="405848">
                  <a:extLst>
                    <a:ext uri="{9D8B030D-6E8A-4147-A177-3AD203B41FA5}">
                      <a16:colId xmlns:a16="http://schemas.microsoft.com/office/drawing/2014/main" val="1065155371"/>
                    </a:ext>
                  </a:extLst>
                </a:gridCol>
                <a:gridCol w="405848">
                  <a:extLst>
                    <a:ext uri="{9D8B030D-6E8A-4147-A177-3AD203B41FA5}">
                      <a16:colId xmlns:a16="http://schemas.microsoft.com/office/drawing/2014/main" val="1632587624"/>
                    </a:ext>
                  </a:extLst>
                </a:gridCol>
                <a:gridCol w="405848">
                  <a:extLst>
                    <a:ext uri="{9D8B030D-6E8A-4147-A177-3AD203B41FA5}">
                      <a16:colId xmlns:a16="http://schemas.microsoft.com/office/drawing/2014/main" val="3322037095"/>
                    </a:ext>
                  </a:extLst>
                </a:gridCol>
                <a:gridCol w="405848">
                  <a:extLst>
                    <a:ext uri="{9D8B030D-6E8A-4147-A177-3AD203B41FA5}">
                      <a16:colId xmlns:a16="http://schemas.microsoft.com/office/drawing/2014/main" val="827198723"/>
                    </a:ext>
                  </a:extLst>
                </a:gridCol>
                <a:gridCol w="405848">
                  <a:extLst>
                    <a:ext uri="{9D8B030D-6E8A-4147-A177-3AD203B41FA5}">
                      <a16:colId xmlns:a16="http://schemas.microsoft.com/office/drawing/2014/main" val="1805383859"/>
                    </a:ext>
                  </a:extLst>
                </a:gridCol>
                <a:gridCol w="405848">
                  <a:extLst>
                    <a:ext uri="{9D8B030D-6E8A-4147-A177-3AD203B41FA5}">
                      <a16:colId xmlns:a16="http://schemas.microsoft.com/office/drawing/2014/main" val="269381274"/>
                    </a:ext>
                  </a:extLst>
                </a:gridCol>
                <a:gridCol w="405848">
                  <a:extLst>
                    <a:ext uri="{9D8B030D-6E8A-4147-A177-3AD203B41FA5}">
                      <a16:colId xmlns:a16="http://schemas.microsoft.com/office/drawing/2014/main" val="3369847441"/>
                    </a:ext>
                  </a:extLst>
                </a:gridCol>
                <a:gridCol w="405848">
                  <a:extLst>
                    <a:ext uri="{9D8B030D-6E8A-4147-A177-3AD203B41FA5}">
                      <a16:colId xmlns:a16="http://schemas.microsoft.com/office/drawing/2014/main" val="6190357"/>
                    </a:ext>
                  </a:extLst>
                </a:gridCol>
                <a:gridCol w="405848">
                  <a:extLst>
                    <a:ext uri="{9D8B030D-6E8A-4147-A177-3AD203B41FA5}">
                      <a16:colId xmlns:a16="http://schemas.microsoft.com/office/drawing/2014/main" val="3507317160"/>
                    </a:ext>
                  </a:extLst>
                </a:gridCol>
              </a:tblGrid>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05848">
                <a:tc>
                  <a:txBody>
                    <a:bodyPr/>
                    <a:lstStyle/>
                    <a:p>
                      <a:endParaRPr lang="en-GB" sz="19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05848">
                <a:tc>
                  <a:txBody>
                    <a:bodyPr/>
                    <a:lstStyle/>
                    <a:p>
                      <a:r>
                        <a:rPr lang="en-GB" sz="1900" b="1" dirty="0">
                          <a:solidFill>
                            <a:schemeClr val="tx1"/>
                          </a:solidFill>
                          <a:latin typeface="Century Gothic" panose="020B0502020202020204" pitchFamily="34" charset="0"/>
                        </a:rPr>
                        <a:t> A.</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Tree>
    <p:extLst>
      <p:ext uri="{BB962C8B-B14F-4D97-AF65-F5344CB8AC3E}">
        <p14:creationId xmlns:p14="http://schemas.microsoft.com/office/powerpoint/2010/main" val="3529415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If 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find the area of these triangles.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 = 12cm</a:t>
            </a:r>
            <a:r>
              <a:rPr lang="en-GB" sz="2000" b="1" baseline="30000" dirty="0">
                <a:solidFill>
                  <a:srgbClr val="FF0000"/>
                </a:solidFill>
                <a:latin typeface="Century Gothic" panose="020B0502020202020204" pitchFamily="34" charset="0"/>
              </a:rPr>
              <a:t>2              </a:t>
            </a:r>
            <a:r>
              <a:rPr lang="en-GB" sz="2000" b="1" dirty="0">
                <a:solidFill>
                  <a:srgbClr val="FF0000"/>
                </a:solidFill>
                <a:latin typeface="Century Gothic" panose="020B0502020202020204" pitchFamily="34" charset="0"/>
              </a:rPr>
              <a:t> B = 7.5cm</a:t>
            </a:r>
            <a:r>
              <a:rPr lang="en-GB" sz="2000" b="1"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412854F8-9C71-46C3-9928-479326952FB3}"/>
              </a:ext>
            </a:extLst>
          </p:cNvPr>
          <p:cNvSpPr/>
          <p:nvPr/>
        </p:nvSpPr>
        <p:spPr>
          <a:xfrm rot="16200000">
            <a:off x="2551199" y="2263452"/>
            <a:ext cx="1604999" cy="2436606"/>
          </a:xfrm>
          <a:prstGeom prst="triangle">
            <a:avLst>
              <a:gd name="adj" fmla="val 50276"/>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F0C29368-4370-49DD-A3BF-1EF1F13268B5}"/>
              </a:ext>
            </a:extLst>
          </p:cNvPr>
          <p:cNvSpPr/>
          <p:nvPr/>
        </p:nvSpPr>
        <p:spPr>
          <a:xfrm rot="5400000">
            <a:off x="5373140" y="1857397"/>
            <a:ext cx="1233387" cy="2034508"/>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0" name="Table 9">
            <a:extLst>
              <a:ext uri="{FF2B5EF4-FFF2-40B4-BE49-F238E27FC236}">
                <a16:creationId xmlns:a16="http://schemas.microsoft.com/office/drawing/2014/main" id="{5795BB70-9153-4059-8EA2-7FB44A570F65}"/>
              </a:ext>
            </a:extLst>
          </p:cNvPr>
          <p:cNvGraphicFramePr>
            <a:graphicFrameLocks noGrp="1"/>
          </p:cNvGraphicFramePr>
          <p:nvPr>
            <p:extLst/>
          </p:nvPr>
        </p:nvGraphicFramePr>
        <p:xfrm>
          <a:off x="2136912" y="1862258"/>
          <a:ext cx="4870176" cy="3246784"/>
        </p:xfrm>
        <a:graphic>
          <a:graphicData uri="http://schemas.openxmlformats.org/drawingml/2006/table">
            <a:tbl>
              <a:tblPr firstRow="1" bandRow="1">
                <a:tableStyleId>{5C22544A-7EE6-4342-B048-85BDC9FD1C3A}</a:tableStyleId>
              </a:tblPr>
              <a:tblGrid>
                <a:gridCol w="405848">
                  <a:extLst>
                    <a:ext uri="{9D8B030D-6E8A-4147-A177-3AD203B41FA5}">
                      <a16:colId xmlns:a16="http://schemas.microsoft.com/office/drawing/2014/main" val="3314250091"/>
                    </a:ext>
                  </a:extLst>
                </a:gridCol>
                <a:gridCol w="405848">
                  <a:extLst>
                    <a:ext uri="{9D8B030D-6E8A-4147-A177-3AD203B41FA5}">
                      <a16:colId xmlns:a16="http://schemas.microsoft.com/office/drawing/2014/main" val="3934608801"/>
                    </a:ext>
                  </a:extLst>
                </a:gridCol>
                <a:gridCol w="405848">
                  <a:extLst>
                    <a:ext uri="{9D8B030D-6E8A-4147-A177-3AD203B41FA5}">
                      <a16:colId xmlns:a16="http://schemas.microsoft.com/office/drawing/2014/main" val="328691333"/>
                    </a:ext>
                  </a:extLst>
                </a:gridCol>
                <a:gridCol w="405848">
                  <a:extLst>
                    <a:ext uri="{9D8B030D-6E8A-4147-A177-3AD203B41FA5}">
                      <a16:colId xmlns:a16="http://schemas.microsoft.com/office/drawing/2014/main" val="1065155371"/>
                    </a:ext>
                  </a:extLst>
                </a:gridCol>
                <a:gridCol w="405848">
                  <a:extLst>
                    <a:ext uri="{9D8B030D-6E8A-4147-A177-3AD203B41FA5}">
                      <a16:colId xmlns:a16="http://schemas.microsoft.com/office/drawing/2014/main" val="1632587624"/>
                    </a:ext>
                  </a:extLst>
                </a:gridCol>
                <a:gridCol w="405848">
                  <a:extLst>
                    <a:ext uri="{9D8B030D-6E8A-4147-A177-3AD203B41FA5}">
                      <a16:colId xmlns:a16="http://schemas.microsoft.com/office/drawing/2014/main" val="3322037095"/>
                    </a:ext>
                  </a:extLst>
                </a:gridCol>
                <a:gridCol w="405848">
                  <a:extLst>
                    <a:ext uri="{9D8B030D-6E8A-4147-A177-3AD203B41FA5}">
                      <a16:colId xmlns:a16="http://schemas.microsoft.com/office/drawing/2014/main" val="827198723"/>
                    </a:ext>
                  </a:extLst>
                </a:gridCol>
                <a:gridCol w="405848">
                  <a:extLst>
                    <a:ext uri="{9D8B030D-6E8A-4147-A177-3AD203B41FA5}">
                      <a16:colId xmlns:a16="http://schemas.microsoft.com/office/drawing/2014/main" val="1805383859"/>
                    </a:ext>
                  </a:extLst>
                </a:gridCol>
                <a:gridCol w="405848">
                  <a:extLst>
                    <a:ext uri="{9D8B030D-6E8A-4147-A177-3AD203B41FA5}">
                      <a16:colId xmlns:a16="http://schemas.microsoft.com/office/drawing/2014/main" val="269381274"/>
                    </a:ext>
                  </a:extLst>
                </a:gridCol>
                <a:gridCol w="405848">
                  <a:extLst>
                    <a:ext uri="{9D8B030D-6E8A-4147-A177-3AD203B41FA5}">
                      <a16:colId xmlns:a16="http://schemas.microsoft.com/office/drawing/2014/main" val="3369847441"/>
                    </a:ext>
                  </a:extLst>
                </a:gridCol>
                <a:gridCol w="405848">
                  <a:extLst>
                    <a:ext uri="{9D8B030D-6E8A-4147-A177-3AD203B41FA5}">
                      <a16:colId xmlns:a16="http://schemas.microsoft.com/office/drawing/2014/main" val="6190357"/>
                    </a:ext>
                  </a:extLst>
                </a:gridCol>
                <a:gridCol w="405848">
                  <a:extLst>
                    <a:ext uri="{9D8B030D-6E8A-4147-A177-3AD203B41FA5}">
                      <a16:colId xmlns:a16="http://schemas.microsoft.com/office/drawing/2014/main" val="3507317160"/>
                    </a:ext>
                  </a:extLst>
                </a:gridCol>
              </a:tblGrid>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05848">
                <a:tc>
                  <a:txBody>
                    <a:bodyPr/>
                    <a:lstStyle/>
                    <a:p>
                      <a:endParaRPr lang="en-GB" sz="19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05848">
                <a:tc>
                  <a:txBody>
                    <a:bodyPr/>
                    <a:lstStyle/>
                    <a:p>
                      <a:r>
                        <a:rPr lang="en-GB" sz="1900" b="1" dirty="0">
                          <a:solidFill>
                            <a:schemeClr val="tx1"/>
                          </a:solidFill>
                          <a:latin typeface="Century Gothic" panose="020B0502020202020204" pitchFamily="34" charset="0"/>
                        </a:rPr>
                        <a:t> A.</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05848">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405848">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Tree>
    <p:extLst>
      <p:ext uri="{BB962C8B-B14F-4D97-AF65-F5344CB8AC3E}">
        <p14:creationId xmlns:p14="http://schemas.microsoft.com/office/powerpoint/2010/main" val="402556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Match each triangle to its area.</a:t>
            </a: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ight Triangle 5">
            <a:extLst>
              <a:ext uri="{FF2B5EF4-FFF2-40B4-BE49-F238E27FC236}">
                <a16:creationId xmlns:a16="http://schemas.microsoft.com/office/drawing/2014/main" id="{7818ADC8-ED59-459E-8195-742EEF07CCE4}"/>
              </a:ext>
            </a:extLst>
          </p:cNvPr>
          <p:cNvSpPr/>
          <p:nvPr/>
        </p:nvSpPr>
        <p:spPr>
          <a:xfrm flipH="1">
            <a:off x="2658796" y="2039797"/>
            <a:ext cx="762210" cy="1568253"/>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1B2E15A3-65DF-4400-BC14-E95DA96A4AAE}"/>
              </a:ext>
            </a:extLst>
          </p:cNvPr>
          <p:cNvSpPr/>
          <p:nvPr/>
        </p:nvSpPr>
        <p:spPr>
          <a:xfrm rot="5400000">
            <a:off x="4949863" y="1690646"/>
            <a:ext cx="1539126" cy="1529002"/>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E9D57D90-0634-4BA7-A7B6-AE43BD4426B5}"/>
              </a:ext>
            </a:extLst>
          </p:cNvPr>
          <p:cNvSpPr/>
          <p:nvPr/>
        </p:nvSpPr>
        <p:spPr>
          <a:xfrm rot="16200000">
            <a:off x="3992201" y="3420847"/>
            <a:ext cx="1539129" cy="1146853"/>
          </a:xfrm>
          <a:prstGeom prs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1DABC954-3E21-460E-897D-7AFB7CC1EECF}"/>
              </a:ext>
            </a:extLst>
          </p:cNvPr>
          <p:cNvGraphicFramePr>
            <a:graphicFrameLocks noGrp="1"/>
          </p:cNvGraphicFramePr>
          <p:nvPr>
            <p:extLst>
              <p:ext uri="{D42A27DB-BD31-4B8C-83A1-F6EECF244321}">
                <p14:modId xmlns:p14="http://schemas.microsoft.com/office/powerpoint/2010/main" val="3583133525"/>
              </p:ext>
            </p:extLst>
          </p:nvPr>
        </p:nvGraphicFramePr>
        <p:xfrm>
          <a:off x="2276052" y="1688809"/>
          <a:ext cx="4591896" cy="3071802"/>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3314250091"/>
                    </a:ext>
                  </a:extLst>
                </a:gridCol>
                <a:gridCol w="382658">
                  <a:extLst>
                    <a:ext uri="{9D8B030D-6E8A-4147-A177-3AD203B41FA5}">
                      <a16:colId xmlns:a16="http://schemas.microsoft.com/office/drawing/2014/main" val="3934608801"/>
                    </a:ext>
                  </a:extLst>
                </a:gridCol>
                <a:gridCol w="382658">
                  <a:extLst>
                    <a:ext uri="{9D8B030D-6E8A-4147-A177-3AD203B41FA5}">
                      <a16:colId xmlns:a16="http://schemas.microsoft.com/office/drawing/2014/main" val="328691333"/>
                    </a:ext>
                  </a:extLst>
                </a:gridCol>
                <a:gridCol w="382658">
                  <a:extLst>
                    <a:ext uri="{9D8B030D-6E8A-4147-A177-3AD203B41FA5}">
                      <a16:colId xmlns:a16="http://schemas.microsoft.com/office/drawing/2014/main" val="1065155371"/>
                    </a:ext>
                  </a:extLst>
                </a:gridCol>
                <a:gridCol w="382658">
                  <a:extLst>
                    <a:ext uri="{9D8B030D-6E8A-4147-A177-3AD203B41FA5}">
                      <a16:colId xmlns:a16="http://schemas.microsoft.com/office/drawing/2014/main" val="1632587624"/>
                    </a:ext>
                  </a:extLst>
                </a:gridCol>
                <a:gridCol w="382658">
                  <a:extLst>
                    <a:ext uri="{9D8B030D-6E8A-4147-A177-3AD203B41FA5}">
                      <a16:colId xmlns:a16="http://schemas.microsoft.com/office/drawing/2014/main" val="3322037095"/>
                    </a:ext>
                  </a:extLst>
                </a:gridCol>
                <a:gridCol w="382658">
                  <a:extLst>
                    <a:ext uri="{9D8B030D-6E8A-4147-A177-3AD203B41FA5}">
                      <a16:colId xmlns:a16="http://schemas.microsoft.com/office/drawing/2014/main" val="827198723"/>
                    </a:ext>
                  </a:extLst>
                </a:gridCol>
                <a:gridCol w="382658">
                  <a:extLst>
                    <a:ext uri="{9D8B030D-6E8A-4147-A177-3AD203B41FA5}">
                      <a16:colId xmlns:a16="http://schemas.microsoft.com/office/drawing/2014/main" val="1805383859"/>
                    </a:ext>
                  </a:extLst>
                </a:gridCol>
                <a:gridCol w="382658">
                  <a:extLst>
                    <a:ext uri="{9D8B030D-6E8A-4147-A177-3AD203B41FA5}">
                      <a16:colId xmlns:a16="http://schemas.microsoft.com/office/drawing/2014/main" val="269381274"/>
                    </a:ext>
                  </a:extLst>
                </a:gridCol>
                <a:gridCol w="382658">
                  <a:extLst>
                    <a:ext uri="{9D8B030D-6E8A-4147-A177-3AD203B41FA5}">
                      <a16:colId xmlns:a16="http://schemas.microsoft.com/office/drawing/2014/main" val="3369847441"/>
                    </a:ext>
                  </a:extLst>
                </a:gridCol>
                <a:gridCol w="382658">
                  <a:extLst>
                    <a:ext uri="{9D8B030D-6E8A-4147-A177-3AD203B41FA5}">
                      <a16:colId xmlns:a16="http://schemas.microsoft.com/office/drawing/2014/main" val="6190357"/>
                    </a:ext>
                  </a:extLst>
                </a:gridCol>
                <a:gridCol w="382658">
                  <a:extLst>
                    <a:ext uri="{9D8B030D-6E8A-4147-A177-3AD203B41FA5}">
                      <a16:colId xmlns:a16="http://schemas.microsoft.com/office/drawing/2014/main" val="3507317160"/>
                    </a:ext>
                  </a:extLst>
                </a:gridCol>
              </a:tblGrid>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B.</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387927">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A.</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387927">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382658">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382658">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C.</a:t>
                      </a: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
        <p:nvSpPr>
          <p:cNvPr id="12" name="Rectangle: Rounded Corners 11">
            <a:extLst>
              <a:ext uri="{FF2B5EF4-FFF2-40B4-BE49-F238E27FC236}">
                <a16:creationId xmlns:a16="http://schemas.microsoft.com/office/drawing/2014/main" id="{D00B6133-2028-4A9A-8AC6-012D0F98D3CE}"/>
              </a:ext>
            </a:extLst>
          </p:cNvPr>
          <p:cNvSpPr/>
          <p:nvPr/>
        </p:nvSpPr>
        <p:spPr>
          <a:xfrm>
            <a:off x="188574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4cm</a:t>
            </a:r>
            <a:r>
              <a:rPr lang="en-GB" sz="2400" b="1" baseline="30000" dirty="0">
                <a:solidFill>
                  <a:schemeClr val="tx1"/>
                </a:solidFill>
                <a:latin typeface="Century Gothic" panose="020B0502020202020204" pitchFamily="34" charset="0"/>
              </a:rPr>
              <a:t>2</a:t>
            </a:r>
          </a:p>
        </p:txBody>
      </p:sp>
      <p:sp>
        <p:nvSpPr>
          <p:cNvPr id="13" name="Rectangle: Rounded Corners 12">
            <a:extLst>
              <a:ext uri="{FF2B5EF4-FFF2-40B4-BE49-F238E27FC236}">
                <a16:creationId xmlns:a16="http://schemas.microsoft.com/office/drawing/2014/main" id="{6D216562-983F-45A5-BE1D-90CF61E5F4AF}"/>
              </a:ext>
            </a:extLst>
          </p:cNvPr>
          <p:cNvSpPr/>
          <p:nvPr/>
        </p:nvSpPr>
        <p:spPr>
          <a:xfrm>
            <a:off x="385243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6cm</a:t>
            </a:r>
            <a:r>
              <a:rPr lang="en-GB" sz="2400" b="1" baseline="30000" dirty="0">
                <a:solidFill>
                  <a:schemeClr val="tx1"/>
                </a:solidFill>
                <a:latin typeface="Century Gothic" panose="020B0502020202020204" pitchFamily="34" charset="0"/>
              </a:rPr>
              <a:t>2</a:t>
            </a:r>
          </a:p>
        </p:txBody>
      </p:sp>
      <p:sp>
        <p:nvSpPr>
          <p:cNvPr id="14" name="Rectangle: Rounded Corners 13">
            <a:extLst>
              <a:ext uri="{FF2B5EF4-FFF2-40B4-BE49-F238E27FC236}">
                <a16:creationId xmlns:a16="http://schemas.microsoft.com/office/drawing/2014/main" id="{88EC5E8E-1B02-483B-BC05-6301B947CB1B}"/>
              </a:ext>
            </a:extLst>
          </p:cNvPr>
          <p:cNvSpPr/>
          <p:nvPr/>
        </p:nvSpPr>
        <p:spPr>
          <a:xfrm>
            <a:off x="581912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8cm</a:t>
            </a:r>
            <a:r>
              <a:rPr lang="en-GB" sz="2400" b="1" baseline="30000" dirty="0">
                <a:solidFill>
                  <a:schemeClr val="tx1"/>
                </a:solidFill>
                <a:latin typeface="Century Gothic" panose="020B0502020202020204" pitchFamily="34" charset="0"/>
              </a:rPr>
              <a:t>2</a:t>
            </a:r>
          </a:p>
        </p:txBody>
      </p:sp>
    </p:spTree>
    <p:extLst>
      <p:ext uri="{BB962C8B-B14F-4D97-AF65-F5344CB8AC3E}">
        <p14:creationId xmlns:p14="http://schemas.microsoft.com/office/powerpoint/2010/main" val="524585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Match each triangle to its area.</a:t>
            </a: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ight Triangle 5">
            <a:extLst>
              <a:ext uri="{FF2B5EF4-FFF2-40B4-BE49-F238E27FC236}">
                <a16:creationId xmlns:a16="http://schemas.microsoft.com/office/drawing/2014/main" id="{7818ADC8-ED59-459E-8195-742EEF07CCE4}"/>
              </a:ext>
            </a:extLst>
          </p:cNvPr>
          <p:cNvSpPr/>
          <p:nvPr/>
        </p:nvSpPr>
        <p:spPr>
          <a:xfrm flipH="1">
            <a:off x="2658796" y="2039797"/>
            <a:ext cx="762210" cy="1568253"/>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1B2E15A3-65DF-4400-BC14-E95DA96A4AAE}"/>
              </a:ext>
            </a:extLst>
          </p:cNvPr>
          <p:cNvSpPr/>
          <p:nvPr/>
        </p:nvSpPr>
        <p:spPr>
          <a:xfrm rot="5400000">
            <a:off x="4949863" y="1690646"/>
            <a:ext cx="1539126" cy="1529002"/>
          </a:xfrm>
          <a:prstGeom prst="r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E9D57D90-0634-4BA7-A7B6-AE43BD4426B5}"/>
              </a:ext>
            </a:extLst>
          </p:cNvPr>
          <p:cNvSpPr/>
          <p:nvPr/>
        </p:nvSpPr>
        <p:spPr>
          <a:xfrm rot="16200000">
            <a:off x="3992201" y="3420847"/>
            <a:ext cx="1539129" cy="1146853"/>
          </a:xfrm>
          <a:prstGeom prst="triangle">
            <a:avLst/>
          </a:prstGeom>
          <a:solidFill>
            <a:srgbClr val="DEEBF7"/>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1DABC954-3E21-460E-897D-7AFB7CC1EECF}"/>
              </a:ext>
            </a:extLst>
          </p:cNvPr>
          <p:cNvGraphicFramePr>
            <a:graphicFrameLocks noGrp="1"/>
          </p:cNvGraphicFramePr>
          <p:nvPr>
            <p:extLst>
              <p:ext uri="{D42A27DB-BD31-4B8C-83A1-F6EECF244321}">
                <p14:modId xmlns:p14="http://schemas.microsoft.com/office/powerpoint/2010/main" val="2133464717"/>
              </p:ext>
            </p:extLst>
          </p:nvPr>
        </p:nvGraphicFramePr>
        <p:xfrm>
          <a:off x="2276052" y="1688809"/>
          <a:ext cx="4591896" cy="3071802"/>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3314250091"/>
                    </a:ext>
                  </a:extLst>
                </a:gridCol>
                <a:gridCol w="382658">
                  <a:extLst>
                    <a:ext uri="{9D8B030D-6E8A-4147-A177-3AD203B41FA5}">
                      <a16:colId xmlns:a16="http://schemas.microsoft.com/office/drawing/2014/main" val="3934608801"/>
                    </a:ext>
                  </a:extLst>
                </a:gridCol>
                <a:gridCol w="382658">
                  <a:extLst>
                    <a:ext uri="{9D8B030D-6E8A-4147-A177-3AD203B41FA5}">
                      <a16:colId xmlns:a16="http://schemas.microsoft.com/office/drawing/2014/main" val="328691333"/>
                    </a:ext>
                  </a:extLst>
                </a:gridCol>
                <a:gridCol w="382658">
                  <a:extLst>
                    <a:ext uri="{9D8B030D-6E8A-4147-A177-3AD203B41FA5}">
                      <a16:colId xmlns:a16="http://schemas.microsoft.com/office/drawing/2014/main" val="1065155371"/>
                    </a:ext>
                  </a:extLst>
                </a:gridCol>
                <a:gridCol w="382658">
                  <a:extLst>
                    <a:ext uri="{9D8B030D-6E8A-4147-A177-3AD203B41FA5}">
                      <a16:colId xmlns:a16="http://schemas.microsoft.com/office/drawing/2014/main" val="1632587624"/>
                    </a:ext>
                  </a:extLst>
                </a:gridCol>
                <a:gridCol w="382658">
                  <a:extLst>
                    <a:ext uri="{9D8B030D-6E8A-4147-A177-3AD203B41FA5}">
                      <a16:colId xmlns:a16="http://schemas.microsoft.com/office/drawing/2014/main" val="3322037095"/>
                    </a:ext>
                  </a:extLst>
                </a:gridCol>
                <a:gridCol w="382658">
                  <a:extLst>
                    <a:ext uri="{9D8B030D-6E8A-4147-A177-3AD203B41FA5}">
                      <a16:colId xmlns:a16="http://schemas.microsoft.com/office/drawing/2014/main" val="827198723"/>
                    </a:ext>
                  </a:extLst>
                </a:gridCol>
                <a:gridCol w="382658">
                  <a:extLst>
                    <a:ext uri="{9D8B030D-6E8A-4147-A177-3AD203B41FA5}">
                      <a16:colId xmlns:a16="http://schemas.microsoft.com/office/drawing/2014/main" val="1805383859"/>
                    </a:ext>
                  </a:extLst>
                </a:gridCol>
                <a:gridCol w="382658">
                  <a:extLst>
                    <a:ext uri="{9D8B030D-6E8A-4147-A177-3AD203B41FA5}">
                      <a16:colId xmlns:a16="http://schemas.microsoft.com/office/drawing/2014/main" val="269381274"/>
                    </a:ext>
                  </a:extLst>
                </a:gridCol>
                <a:gridCol w="382658">
                  <a:extLst>
                    <a:ext uri="{9D8B030D-6E8A-4147-A177-3AD203B41FA5}">
                      <a16:colId xmlns:a16="http://schemas.microsoft.com/office/drawing/2014/main" val="3369847441"/>
                    </a:ext>
                  </a:extLst>
                </a:gridCol>
                <a:gridCol w="382658">
                  <a:extLst>
                    <a:ext uri="{9D8B030D-6E8A-4147-A177-3AD203B41FA5}">
                      <a16:colId xmlns:a16="http://schemas.microsoft.com/office/drawing/2014/main" val="6190357"/>
                    </a:ext>
                  </a:extLst>
                </a:gridCol>
                <a:gridCol w="382658">
                  <a:extLst>
                    <a:ext uri="{9D8B030D-6E8A-4147-A177-3AD203B41FA5}">
                      <a16:colId xmlns:a16="http://schemas.microsoft.com/office/drawing/2014/main" val="3507317160"/>
                    </a:ext>
                  </a:extLst>
                </a:gridCol>
              </a:tblGrid>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B.</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387927">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A.</a:t>
                      </a: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387927">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vert="vert27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382658">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382658">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chemeClr val="tx1"/>
                          </a:solidFill>
                          <a:latin typeface="Century Gothic" panose="020B0502020202020204" pitchFamily="34" charset="0"/>
                        </a:rPr>
                        <a:t>C.</a:t>
                      </a:r>
                    </a:p>
                  </a:txBody>
                  <a:tcPr marL="0" marR="0" marT="0" marB="0" anchor="ctr">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6177998"/>
                  </a:ext>
                </a:extLst>
              </a:tr>
              <a:tr h="382658">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9588163"/>
                  </a:ext>
                </a:extLst>
              </a:tr>
            </a:tbl>
          </a:graphicData>
        </a:graphic>
      </p:graphicFrame>
      <p:sp>
        <p:nvSpPr>
          <p:cNvPr id="12" name="Rectangle: Rounded Corners 11">
            <a:extLst>
              <a:ext uri="{FF2B5EF4-FFF2-40B4-BE49-F238E27FC236}">
                <a16:creationId xmlns:a16="http://schemas.microsoft.com/office/drawing/2014/main" id="{D00B6133-2028-4A9A-8AC6-012D0F98D3CE}"/>
              </a:ext>
            </a:extLst>
          </p:cNvPr>
          <p:cNvSpPr/>
          <p:nvPr/>
        </p:nvSpPr>
        <p:spPr>
          <a:xfrm>
            <a:off x="188574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4cm</a:t>
            </a:r>
            <a:r>
              <a:rPr lang="en-GB" sz="2400" b="1" baseline="30000" dirty="0">
                <a:solidFill>
                  <a:schemeClr val="tx1"/>
                </a:solidFill>
                <a:latin typeface="Century Gothic" panose="020B0502020202020204" pitchFamily="34" charset="0"/>
              </a:rPr>
              <a:t>2</a:t>
            </a:r>
          </a:p>
        </p:txBody>
      </p:sp>
      <p:sp>
        <p:nvSpPr>
          <p:cNvPr id="13" name="Rectangle: Rounded Corners 12">
            <a:extLst>
              <a:ext uri="{FF2B5EF4-FFF2-40B4-BE49-F238E27FC236}">
                <a16:creationId xmlns:a16="http://schemas.microsoft.com/office/drawing/2014/main" id="{6D216562-983F-45A5-BE1D-90CF61E5F4AF}"/>
              </a:ext>
            </a:extLst>
          </p:cNvPr>
          <p:cNvSpPr/>
          <p:nvPr/>
        </p:nvSpPr>
        <p:spPr>
          <a:xfrm>
            <a:off x="385243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6cm</a:t>
            </a:r>
            <a:r>
              <a:rPr lang="en-GB" sz="2400" b="1" baseline="30000" dirty="0">
                <a:solidFill>
                  <a:schemeClr val="tx1"/>
                </a:solidFill>
                <a:latin typeface="Century Gothic" panose="020B0502020202020204" pitchFamily="34" charset="0"/>
              </a:rPr>
              <a:t>2</a:t>
            </a:r>
          </a:p>
        </p:txBody>
      </p:sp>
      <p:sp>
        <p:nvSpPr>
          <p:cNvPr id="14" name="Rectangle: Rounded Corners 13">
            <a:extLst>
              <a:ext uri="{FF2B5EF4-FFF2-40B4-BE49-F238E27FC236}">
                <a16:creationId xmlns:a16="http://schemas.microsoft.com/office/drawing/2014/main" id="{88EC5E8E-1B02-483B-BC05-6301B947CB1B}"/>
              </a:ext>
            </a:extLst>
          </p:cNvPr>
          <p:cNvSpPr/>
          <p:nvPr/>
        </p:nvSpPr>
        <p:spPr>
          <a:xfrm>
            <a:off x="5819121" y="5138880"/>
            <a:ext cx="1439138" cy="46483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8cm</a:t>
            </a:r>
            <a:r>
              <a:rPr lang="en-GB" sz="2400" b="1" baseline="30000" dirty="0">
                <a:solidFill>
                  <a:schemeClr val="tx1"/>
                </a:solidFill>
                <a:latin typeface="Century Gothic" panose="020B0502020202020204" pitchFamily="34" charset="0"/>
              </a:rPr>
              <a:t>2</a:t>
            </a:r>
          </a:p>
        </p:txBody>
      </p:sp>
      <p:cxnSp>
        <p:nvCxnSpPr>
          <p:cNvPr id="3" name="Straight Connector 2">
            <a:extLst>
              <a:ext uri="{FF2B5EF4-FFF2-40B4-BE49-F238E27FC236}">
                <a16:creationId xmlns:a16="http://schemas.microsoft.com/office/drawing/2014/main" id="{3F2DEAF7-6C51-4D41-B16D-0AE3E351B433}"/>
              </a:ext>
            </a:extLst>
          </p:cNvPr>
          <p:cNvCxnSpPr>
            <a:cxnSpLocks/>
          </p:cNvCxnSpPr>
          <p:nvPr/>
        </p:nvCxnSpPr>
        <p:spPr>
          <a:xfrm>
            <a:off x="2915849" y="3608050"/>
            <a:ext cx="0" cy="1530830"/>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8695F62-1135-4BDB-9888-7B83E30DBA3C}"/>
              </a:ext>
            </a:extLst>
          </p:cNvPr>
          <p:cNvCxnSpPr>
            <a:cxnSpLocks/>
          </p:cNvCxnSpPr>
          <p:nvPr/>
        </p:nvCxnSpPr>
        <p:spPr>
          <a:xfrm>
            <a:off x="6374157" y="1812083"/>
            <a:ext cx="0" cy="3326797"/>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E3A9A03-2631-42ED-BDAA-021068C1AC49}"/>
              </a:ext>
            </a:extLst>
          </p:cNvPr>
          <p:cNvCxnSpPr>
            <a:cxnSpLocks/>
          </p:cNvCxnSpPr>
          <p:nvPr/>
        </p:nvCxnSpPr>
        <p:spPr>
          <a:xfrm>
            <a:off x="4462229" y="4182481"/>
            <a:ext cx="0" cy="956399"/>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1563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Here are three triangles. 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Create three questions about the area of the triangles. Remember to include answers.</a:t>
            </a:r>
          </a:p>
          <a:p>
            <a:pPr lvl="0"/>
            <a:endParaRPr lang="en-GB" sz="2000" b="1" u="sng"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57E76BFE-018C-4736-965B-AC2BC4B2A4AF}"/>
              </a:ext>
            </a:extLst>
          </p:cNvPr>
          <p:cNvSpPr/>
          <p:nvPr/>
        </p:nvSpPr>
        <p:spPr>
          <a:xfrm rot="10800000">
            <a:off x="2136910" y="1720539"/>
            <a:ext cx="1212957" cy="2028746"/>
          </a:xfrm>
          <a:prstGeom prst="triangle">
            <a:avLst>
              <a:gd name="adj" fmla="val 50454"/>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6AFC960F-33FC-4AEB-BA67-030CB28EB13E}"/>
              </a:ext>
            </a:extLst>
          </p:cNvPr>
          <p:cNvSpPr/>
          <p:nvPr/>
        </p:nvSpPr>
        <p:spPr>
          <a:xfrm>
            <a:off x="4160761" y="1314197"/>
            <a:ext cx="1188290" cy="812689"/>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Triangle 9">
            <a:extLst>
              <a:ext uri="{FF2B5EF4-FFF2-40B4-BE49-F238E27FC236}">
                <a16:creationId xmlns:a16="http://schemas.microsoft.com/office/drawing/2014/main" id="{D26E169A-2CCB-44C7-B088-500811DD12B9}"/>
              </a:ext>
            </a:extLst>
          </p:cNvPr>
          <p:cNvSpPr/>
          <p:nvPr/>
        </p:nvSpPr>
        <p:spPr>
          <a:xfrm rot="5400000">
            <a:off x="5587807" y="2738068"/>
            <a:ext cx="1217545" cy="804893"/>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4E9E1C75-6D85-4EE9-91F4-459CCAB3A7AD}"/>
              </a:ext>
            </a:extLst>
          </p:cNvPr>
          <p:cNvGraphicFramePr>
            <a:graphicFrameLocks noGrp="1"/>
          </p:cNvGraphicFramePr>
          <p:nvPr>
            <p:extLst>
              <p:ext uri="{D42A27DB-BD31-4B8C-83A1-F6EECF244321}">
                <p14:modId xmlns:p14="http://schemas.microsoft.com/office/powerpoint/2010/main" val="1902108225"/>
              </p:ext>
            </p:extLst>
          </p:nvPr>
        </p:nvGraphicFramePr>
        <p:xfrm>
          <a:off x="2136912" y="1314198"/>
          <a:ext cx="4870176" cy="2435088"/>
        </p:xfrm>
        <a:graphic>
          <a:graphicData uri="http://schemas.openxmlformats.org/drawingml/2006/table">
            <a:tbl>
              <a:tblPr firstRow="1" bandRow="1">
                <a:tableStyleId>{5C22544A-7EE6-4342-B048-85BDC9FD1C3A}</a:tableStyleId>
              </a:tblPr>
              <a:tblGrid>
                <a:gridCol w="405848">
                  <a:extLst>
                    <a:ext uri="{9D8B030D-6E8A-4147-A177-3AD203B41FA5}">
                      <a16:colId xmlns:a16="http://schemas.microsoft.com/office/drawing/2014/main" val="3314250091"/>
                    </a:ext>
                  </a:extLst>
                </a:gridCol>
                <a:gridCol w="405848">
                  <a:extLst>
                    <a:ext uri="{9D8B030D-6E8A-4147-A177-3AD203B41FA5}">
                      <a16:colId xmlns:a16="http://schemas.microsoft.com/office/drawing/2014/main" val="3934608801"/>
                    </a:ext>
                  </a:extLst>
                </a:gridCol>
                <a:gridCol w="405848">
                  <a:extLst>
                    <a:ext uri="{9D8B030D-6E8A-4147-A177-3AD203B41FA5}">
                      <a16:colId xmlns:a16="http://schemas.microsoft.com/office/drawing/2014/main" val="328691333"/>
                    </a:ext>
                  </a:extLst>
                </a:gridCol>
                <a:gridCol w="405848">
                  <a:extLst>
                    <a:ext uri="{9D8B030D-6E8A-4147-A177-3AD203B41FA5}">
                      <a16:colId xmlns:a16="http://schemas.microsoft.com/office/drawing/2014/main" val="1065155371"/>
                    </a:ext>
                  </a:extLst>
                </a:gridCol>
                <a:gridCol w="405848">
                  <a:extLst>
                    <a:ext uri="{9D8B030D-6E8A-4147-A177-3AD203B41FA5}">
                      <a16:colId xmlns:a16="http://schemas.microsoft.com/office/drawing/2014/main" val="1632587624"/>
                    </a:ext>
                  </a:extLst>
                </a:gridCol>
                <a:gridCol w="405848">
                  <a:extLst>
                    <a:ext uri="{9D8B030D-6E8A-4147-A177-3AD203B41FA5}">
                      <a16:colId xmlns:a16="http://schemas.microsoft.com/office/drawing/2014/main" val="3322037095"/>
                    </a:ext>
                  </a:extLst>
                </a:gridCol>
                <a:gridCol w="405848">
                  <a:extLst>
                    <a:ext uri="{9D8B030D-6E8A-4147-A177-3AD203B41FA5}">
                      <a16:colId xmlns:a16="http://schemas.microsoft.com/office/drawing/2014/main" val="827198723"/>
                    </a:ext>
                  </a:extLst>
                </a:gridCol>
                <a:gridCol w="405848">
                  <a:extLst>
                    <a:ext uri="{9D8B030D-6E8A-4147-A177-3AD203B41FA5}">
                      <a16:colId xmlns:a16="http://schemas.microsoft.com/office/drawing/2014/main" val="1805383859"/>
                    </a:ext>
                  </a:extLst>
                </a:gridCol>
                <a:gridCol w="405848">
                  <a:extLst>
                    <a:ext uri="{9D8B030D-6E8A-4147-A177-3AD203B41FA5}">
                      <a16:colId xmlns:a16="http://schemas.microsoft.com/office/drawing/2014/main" val="269381274"/>
                    </a:ext>
                  </a:extLst>
                </a:gridCol>
                <a:gridCol w="405848">
                  <a:extLst>
                    <a:ext uri="{9D8B030D-6E8A-4147-A177-3AD203B41FA5}">
                      <a16:colId xmlns:a16="http://schemas.microsoft.com/office/drawing/2014/main" val="3369847441"/>
                    </a:ext>
                  </a:extLst>
                </a:gridCol>
                <a:gridCol w="405848">
                  <a:extLst>
                    <a:ext uri="{9D8B030D-6E8A-4147-A177-3AD203B41FA5}">
                      <a16:colId xmlns:a16="http://schemas.microsoft.com/office/drawing/2014/main" val="6190357"/>
                    </a:ext>
                  </a:extLst>
                </a:gridCol>
                <a:gridCol w="405848">
                  <a:extLst>
                    <a:ext uri="{9D8B030D-6E8A-4147-A177-3AD203B41FA5}">
                      <a16:colId xmlns:a16="http://schemas.microsoft.com/office/drawing/2014/main" val="3507317160"/>
                    </a:ext>
                  </a:extLst>
                </a:gridCol>
              </a:tblGrid>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A.</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05848">
                <a:tc>
                  <a:txBody>
                    <a:bodyPr/>
                    <a:lstStyle/>
                    <a:p>
                      <a:endParaRPr lang="en-GB" sz="19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05848">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900" b="1" dirty="0">
                          <a:solidFill>
                            <a:schemeClr val="tx1"/>
                          </a:solidFill>
                          <a:latin typeface="Century Gothic" panose="020B0502020202020204" pitchFamily="34" charset="0"/>
                        </a:rPr>
                        <a:t> C.</a:t>
                      </a: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05848">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spTree>
    <p:extLst>
      <p:ext uri="{BB962C8B-B14F-4D97-AF65-F5344CB8AC3E}">
        <p14:creationId xmlns:p14="http://schemas.microsoft.com/office/powerpoint/2010/main" val="2394421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Here are three triangles. Each square equals 1cm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Create three questions about the area of the triangles. Remember to include answers.</a:t>
            </a:r>
          </a:p>
          <a:p>
            <a:pPr lvl="0" defTabSz="514350">
              <a:defRPr/>
            </a:pPr>
            <a:r>
              <a:rPr lang="en-GB" sz="2000" b="1" dirty="0">
                <a:solidFill>
                  <a:srgbClr val="FF0000"/>
                </a:solidFill>
                <a:latin typeface="Century Gothic" panose="020B0502020202020204" pitchFamily="34" charset="0"/>
              </a:rPr>
              <a:t>Various answers, for example: </a:t>
            </a:r>
          </a:p>
          <a:p>
            <a:pPr lvl="0" defTabSz="514350">
              <a:defRPr/>
            </a:pPr>
            <a:r>
              <a:rPr lang="en-GB" sz="2000" b="1" dirty="0">
                <a:solidFill>
                  <a:srgbClr val="FF0000"/>
                </a:solidFill>
                <a:latin typeface="Century Gothic" panose="020B0502020202020204" pitchFamily="34" charset="0"/>
              </a:rPr>
              <a:t>Which triangles have the same area? (B and C) </a:t>
            </a:r>
          </a:p>
          <a:p>
            <a:pPr lvl="0" defTabSz="514350">
              <a:defRPr/>
            </a:pPr>
            <a:r>
              <a:rPr lang="en-GB" sz="2000" b="1" dirty="0">
                <a:solidFill>
                  <a:srgbClr val="FF0000"/>
                </a:solidFill>
                <a:latin typeface="Century Gothic" panose="020B0502020202020204" pitchFamily="34" charset="0"/>
              </a:rPr>
              <a:t>Which triangle has the largest area? (A) </a:t>
            </a:r>
          </a:p>
          <a:p>
            <a:pPr lvl="0" defTabSz="514350">
              <a:defRPr/>
            </a:pPr>
            <a:r>
              <a:rPr lang="en-GB" sz="2000" b="1" dirty="0">
                <a:solidFill>
                  <a:srgbClr val="FF0000"/>
                </a:solidFill>
                <a:latin typeface="Century Gothic" panose="020B0502020202020204" pitchFamily="34" charset="0"/>
              </a:rPr>
              <a:t>Which triangles have a combined area of 10.5cm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(A and B </a:t>
            </a:r>
            <a:r>
              <a:rPr lang="en-GB" sz="2000" b="1" i="1" dirty="0">
                <a:solidFill>
                  <a:srgbClr val="FF0000"/>
                </a:solidFill>
                <a:latin typeface="Century Gothic" panose="020B0502020202020204" pitchFamily="34" charset="0"/>
              </a:rPr>
              <a:t>or</a:t>
            </a:r>
            <a:r>
              <a:rPr lang="en-GB" sz="2000" b="1" dirty="0">
                <a:solidFill>
                  <a:srgbClr val="FF0000"/>
                </a:solidFill>
                <a:latin typeface="Century Gothic" panose="020B0502020202020204" pitchFamily="34" charset="0"/>
              </a:rPr>
              <a:t> A and C) </a:t>
            </a:r>
          </a:p>
          <a:p>
            <a:pPr lvl="0"/>
            <a:endParaRPr lang="en-GB" sz="2000" b="1" u="sng"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Isosceles Triangle 5">
            <a:extLst>
              <a:ext uri="{FF2B5EF4-FFF2-40B4-BE49-F238E27FC236}">
                <a16:creationId xmlns:a16="http://schemas.microsoft.com/office/drawing/2014/main" id="{57E76BFE-018C-4736-965B-AC2BC4B2A4AF}"/>
              </a:ext>
            </a:extLst>
          </p:cNvPr>
          <p:cNvSpPr/>
          <p:nvPr/>
        </p:nvSpPr>
        <p:spPr>
          <a:xfrm rot="10800000">
            <a:off x="2136910" y="1720539"/>
            <a:ext cx="1212957" cy="2028746"/>
          </a:xfrm>
          <a:prstGeom prst="triangle">
            <a:avLst>
              <a:gd name="adj" fmla="val 50454"/>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6AFC960F-33FC-4AEB-BA67-030CB28EB13E}"/>
              </a:ext>
            </a:extLst>
          </p:cNvPr>
          <p:cNvSpPr/>
          <p:nvPr/>
        </p:nvSpPr>
        <p:spPr>
          <a:xfrm>
            <a:off x="4160761" y="1314197"/>
            <a:ext cx="1188290" cy="812689"/>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Triangle 9">
            <a:extLst>
              <a:ext uri="{FF2B5EF4-FFF2-40B4-BE49-F238E27FC236}">
                <a16:creationId xmlns:a16="http://schemas.microsoft.com/office/drawing/2014/main" id="{D26E169A-2CCB-44C7-B088-500811DD12B9}"/>
              </a:ext>
            </a:extLst>
          </p:cNvPr>
          <p:cNvSpPr/>
          <p:nvPr/>
        </p:nvSpPr>
        <p:spPr>
          <a:xfrm rot="5400000">
            <a:off x="5587807" y="2738068"/>
            <a:ext cx="1217545" cy="804893"/>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4E9E1C75-6D85-4EE9-91F4-459CCAB3A7AD}"/>
              </a:ext>
            </a:extLst>
          </p:cNvPr>
          <p:cNvGraphicFramePr>
            <a:graphicFrameLocks noGrp="1"/>
          </p:cNvGraphicFramePr>
          <p:nvPr>
            <p:extLst/>
          </p:nvPr>
        </p:nvGraphicFramePr>
        <p:xfrm>
          <a:off x="2136912" y="1314198"/>
          <a:ext cx="4870176" cy="2435088"/>
        </p:xfrm>
        <a:graphic>
          <a:graphicData uri="http://schemas.openxmlformats.org/drawingml/2006/table">
            <a:tbl>
              <a:tblPr firstRow="1" bandRow="1">
                <a:tableStyleId>{5C22544A-7EE6-4342-B048-85BDC9FD1C3A}</a:tableStyleId>
              </a:tblPr>
              <a:tblGrid>
                <a:gridCol w="405848">
                  <a:extLst>
                    <a:ext uri="{9D8B030D-6E8A-4147-A177-3AD203B41FA5}">
                      <a16:colId xmlns:a16="http://schemas.microsoft.com/office/drawing/2014/main" val="3314250091"/>
                    </a:ext>
                  </a:extLst>
                </a:gridCol>
                <a:gridCol w="405848">
                  <a:extLst>
                    <a:ext uri="{9D8B030D-6E8A-4147-A177-3AD203B41FA5}">
                      <a16:colId xmlns:a16="http://schemas.microsoft.com/office/drawing/2014/main" val="3934608801"/>
                    </a:ext>
                  </a:extLst>
                </a:gridCol>
                <a:gridCol w="405848">
                  <a:extLst>
                    <a:ext uri="{9D8B030D-6E8A-4147-A177-3AD203B41FA5}">
                      <a16:colId xmlns:a16="http://schemas.microsoft.com/office/drawing/2014/main" val="328691333"/>
                    </a:ext>
                  </a:extLst>
                </a:gridCol>
                <a:gridCol w="405848">
                  <a:extLst>
                    <a:ext uri="{9D8B030D-6E8A-4147-A177-3AD203B41FA5}">
                      <a16:colId xmlns:a16="http://schemas.microsoft.com/office/drawing/2014/main" val="1065155371"/>
                    </a:ext>
                  </a:extLst>
                </a:gridCol>
                <a:gridCol w="405848">
                  <a:extLst>
                    <a:ext uri="{9D8B030D-6E8A-4147-A177-3AD203B41FA5}">
                      <a16:colId xmlns:a16="http://schemas.microsoft.com/office/drawing/2014/main" val="1632587624"/>
                    </a:ext>
                  </a:extLst>
                </a:gridCol>
                <a:gridCol w="405848">
                  <a:extLst>
                    <a:ext uri="{9D8B030D-6E8A-4147-A177-3AD203B41FA5}">
                      <a16:colId xmlns:a16="http://schemas.microsoft.com/office/drawing/2014/main" val="3322037095"/>
                    </a:ext>
                  </a:extLst>
                </a:gridCol>
                <a:gridCol w="405848">
                  <a:extLst>
                    <a:ext uri="{9D8B030D-6E8A-4147-A177-3AD203B41FA5}">
                      <a16:colId xmlns:a16="http://schemas.microsoft.com/office/drawing/2014/main" val="827198723"/>
                    </a:ext>
                  </a:extLst>
                </a:gridCol>
                <a:gridCol w="405848">
                  <a:extLst>
                    <a:ext uri="{9D8B030D-6E8A-4147-A177-3AD203B41FA5}">
                      <a16:colId xmlns:a16="http://schemas.microsoft.com/office/drawing/2014/main" val="1805383859"/>
                    </a:ext>
                  </a:extLst>
                </a:gridCol>
                <a:gridCol w="405848">
                  <a:extLst>
                    <a:ext uri="{9D8B030D-6E8A-4147-A177-3AD203B41FA5}">
                      <a16:colId xmlns:a16="http://schemas.microsoft.com/office/drawing/2014/main" val="269381274"/>
                    </a:ext>
                  </a:extLst>
                </a:gridCol>
                <a:gridCol w="405848">
                  <a:extLst>
                    <a:ext uri="{9D8B030D-6E8A-4147-A177-3AD203B41FA5}">
                      <a16:colId xmlns:a16="http://schemas.microsoft.com/office/drawing/2014/main" val="3369847441"/>
                    </a:ext>
                  </a:extLst>
                </a:gridCol>
                <a:gridCol w="405848">
                  <a:extLst>
                    <a:ext uri="{9D8B030D-6E8A-4147-A177-3AD203B41FA5}">
                      <a16:colId xmlns:a16="http://schemas.microsoft.com/office/drawing/2014/main" val="6190357"/>
                    </a:ext>
                  </a:extLst>
                </a:gridCol>
                <a:gridCol w="405848">
                  <a:extLst>
                    <a:ext uri="{9D8B030D-6E8A-4147-A177-3AD203B41FA5}">
                      <a16:colId xmlns:a16="http://schemas.microsoft.com/office/drawing/2014/main" val="3507317160"/>
                    </a:ext>
                  </a:extLst>
                </a:gridCol>
              </a:tblGrid>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A.</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05848">
                <a:tc>
                  <a:txBody>
                    <a:bodyPr/>
                    <a:lstStyle/>
                    <a:p>
                      <a:endParaRPr lang="en-GB" sz="19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05848">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900" b="1" dirty="0">
                          <a:solidFill>
                            <a:schemeClr val="tx1"/>
                          </a:solidFill>
                          <a:latin typeface="Century Gothic" panose="020B0502020202020204" pitchFamily="34" charset="0"/>
                        </a:rPr>
                        <a:t> C.</a:t>
                      </a: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05848">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05848">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9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spTree>
    <p:extLst>
      <p:ext uri="{BB962C8B-B14F-4D97-AF65-F5344CB8AC3E}">
        <p14:creationId xmlns:p14="http://schemas.microsoft.com/office/powerpoint/2010/main" val="3432847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defTabSz="685800">
              <a:defRPr/>
            </a:pPr>
            <a:r>
              <a:rPr lang="en-GB" sz="2000" b="1" dirty="0">
                <a:solidFill>
                  <a:prstClr val="black"/>
                </a:solidFill>
                <a:latin typeface="Century Gothic" panose="020B0502020202020204" pitchFamily="34" charset="0"/>
              </a:rPr>
              <a:t>Seth has worked out the area of these triangles, however he’s got them all wrong!</a:t>
            </a:r>
          </a:p>
          <a:p>
            <a:pPr lvl="0" defTabSz="685800">
              <a:defRPr/>
            </a:pPr>
            <a:r>
              <a:rPr lang="en-GB" sz="2000" b="1" dirty="0">
                <a:solidFill>
                  <a:prstClr val="black"/>
                </a:solidFill>
                <a:latin typeface="Century Gothic" panose="020B0502020202020204" pitchFamily="34" charset="0"/>
              </a:rPr>
              <a:t>Each square = 1cm</a:t>
            </a:r>
            <a:r>
              <a:rPr lang="en-GB" sz="2000" b="1" baseline="30000" dirty="0">
                <a:solidFill>
                  <a:prstClr val="black"/>
                </a:solidFill>
                <a:latin typeface="Century Gothic" panose="020B0502020202020204" pitchFamily="34" charset="0"/>
              </a:rPr>
              <a:t>2</a:t>
            </a:r>
            <a:r>
              <a:rPr lang="en-GB" sz="2000" b="1" dirty="0">
                <a:solidFill>
                  <a:prstClr val="black"/>
                </a:solidFill>
                <a:latin typeface="Century Gothic" panose="020B0502020202020204" pitchFamily="34" charset="0"/>
              </a:rPr>
              <a:t>. </a:t>
            </a: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r>
              <a:rPr lang="en-GB" sz="2000" b="1" dirty="0">
                <a:solidFill>
                  <a:prstClr val="black"/>
                </a:solidFill>
                <a:latin typeface="Century Gothic" panose="020B0502020202020204" pitchFamily="34" charset="0"/>
                <a:sym typeface="Wingdings" panose="05000000000000000000" pitchFamily="2" charset="2"/>
              </a:rPr>
              <a:t>Correct and explain his mistakes.</a:t>
            </a:r>
          </a:p>
          <a:p>
            <a:pPr lvl="0" defTabSz="685800">
              <a:defRPr/>
            </a:pPr>
            <a:r>
              <a:rPr lang="en-GB" sz="2000" b="1" dirty="0">
                <a:solidFill>
                  <a:srgbClr val="FF0000"/>
                </a:solidFill>
                <a:latin typeface="Century Gothic" panose="020B0502020202020204" pitchFamily="34" charset="0"/>
              </a:rPr>
              <a:t>Seth has calculated the area of the rectangles but has not halved it to get the area of the triangles. </a:t>
            </a:r>
            <a:endParaRPr lang="en-GB" sz="2000" b="1" dirty="0">
              <a:solidFill>
                <a:prstClr val="black"/>
              </a:solidFill>
              <a:latin typeface="Century Gothic" panose="020B0502020202020204" pitchFamily="34" charset="0"/>
              <a:sym typeface="Wingdings" panose="05000000000000000000" pitchFamily="2" charset="2"/>
            </a:endParaRPr>
          </a:p>
          <a:p>
            <a:pPr lvl="0"/>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ight Triangle 8">
            <a:extLst>
              <a:ext uri="{FF2B5EF4-FFF2-40B4-BE49-F238E27FC236}">
                <a16:creationId xmlns:a16="http://schemas.microsoft.com/office/drawing/2014/main" id="{F4DB5F48-6178-45B3-829B-F3DE39393AD6}"/>
              </a:ext>
            </a:extLst>
          </p:cNvPr>
          <p:cNvSpPr/>
          <p:nvPr/>
        </p:nvSpPr>
        <p:spPr>
          <a:xfrm flipH="1">
            <a:off x="1893402" y="2355324"/>
            <a:ext cx="1776484" cy="1336694"/>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Triangle 10">
            <a:extLst>
              <a:ext uri="{FF2B5EF4-FFF2-40B4-BE49-F238E27FC236}">
                <a16:creationId xmlns:a16="http://schemas.microsoft.com/office/drawing/2014/main" id="{77FC480F-B891-404B-AA9A-B65F5C8B5077}"/>
              </a:ext>
            </a:extLst>
          </p:cNvPr>
          <p:cNvSpPr/>
          <p:nvPr/>
        </p:nvSpPr>
        <p:spPr>
          <a:xfrm rot="10800000">
            <a:off x="5921220" y="2355324"/>
            <a:ext cx="874872" cy="1785130"/>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F6EC9671-29F6-45C4-A0FB-21988E921CCC}"/>
              </a:ext>
            </a:extLst>
          </p:cNvPr>
          <p:cNvSpPr/>
          <p:nvPr/>
        </p:nvSpPr>
        <p:spPr>
          <a:xfrm>
            <a:off x="4124393" y="1907212"/>
            <a:ext cx="1342319" cy="2225638"/>
          </a:xfrm>
          <a:prstGeom prs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a:extLst>
              <a:ext uri="{FF2B5EF4-FFF2-40B4-BE49-F238E27FC236}">
                <a16:creationId xmlns:a16="http://schemas.microsoft.com/office/drawing/2014/main" id="{24769AC5-0296-4FD8-8765-198028F81FB8}"/>
              </a:ext>
            </a:extLst>
          </p:cNvPr>
          <p:cNvGraphicFramePr>
            <a:graphicFrameLocks noGrp="1"/>
          </p:cNvGraphicFramePr>
          <p:nvPr>
            <p:extLst>
              <p:ext uri="{D42A27DB-BD31-4B8C-83A1-F6EECF244321}">
                <p14:modId xmlns:p14="http://schemas.microsoft.com/office/powerpoint/2010/main" val="3746871036"/>
              </p:ext>
            </p:extLst>
          </p:nvPr>
        </p:nvGraphicFramePr>
        <p:xfrm>
          <a:off x="1893402" y="1907211"/>
          <a:ext cx="5357196" cy="2723049"/>
        </p:xfrm>
        <a:graphic>
          <a:graphicData uri="http://schemas.openxmlformats.org/drawingml/2006/table">
            <a:tbl>
              <a:tblPr firstRow="1" bandRow="1">
                <a:tableStyleId>{5C22544A-7EE6-4342-B048-85BDC9FD1C3A}</a:tableStyleId>
              </a:tblPr>
              <a:tblGrid>
                <a:gridCol w="446433">
                  <a:extLst>
                    <a:ext uri="{9D8B030D-6E8A-4147-A177-3AD203B41FA5}">
                      <a16:colId xmlns:a16="http://schemas.microsoft.com/office/drawing/2014/main" val="3314250091"/>
                    </a:ext>
                  </a:extLst>
                </a:gridCol>
                <a:gridCol w="446433">
                  <a:extLst>
                    <a:ext uri="{9D8B030D-6E8A-4147-A177-3AD203B41FA5}">
                      <a16:colId xmlns:a16="http://schemas.microsoft.com/office/drawing/2014/main" val="3934608801"/>
                    </a:ext>
                  </a:extLst>
                </a:gridCol>
                <a:gridCol w="446433">
                  <a:extLst>
                    <a:ext uri="{9D8B030D-6E8A-4147-A177-3AD203B41FA5}">
                      <a16:colId xmlns:a16="http://schemas.microsoft.com/office/drawing/2014/main" val="328691333"/>
                    </a:ext>
                  </a:extLst>
                </a:gridCol>
                <a:gridCol w="446433">
                  <a:extLst>
                    <a:ext uri="{9D8B030D-6E8A-4147-A177-3AD203B41FA5}">
                      <a16:colId xmlns:a16="http://schemas.microsoft.com/office/drawing/2014/main" val="1065155371"/>
                    </a:ext>
                  </a:extLst>
                </a:gridCol>
                <a:gridCol w="446433">
                  <a:extLst>
                    <a:ext uri="{9D8B030D-6E8A-4147-A177-3AD203B41FA5}">
                      <a16:colId xmlns:a16="http://schemas.microsoft.com/office/drawing/2014/main" val="1632587624"/>
                    </a:ext>
                  </a:extLst>
                </a:gridCol>
                <a:gridCol w="446433">
                  <a:extLst>
                    <a:ext uri="{9D8B030D-6E8A-4147-A177-3AD203B41FA5}">
                      <a16:colId xmlns:a16="http://schemas.microsoft.com/office/drawing/2014/main" val="3322037095"/>
                    </a:ext>
                  </a:extLst>
                </a:gridCol>
                <a:gridCol w="446433">
                  <a:extLst>
                    <a:ext uri="{9D8B030D-6E8A-4147-A177-3AD203B41FA5}">
                      <a16:colId xmlns:a16="http://schemas.microsoft.com/office/drawing/2014/main" val="827198723"/>
                    </a:ext>
                  </a:extLst>
                </a:gridCol>
                <a:gridCol w="446433">
                  <a:extLst>
                    <a:ext uri="{9D8B030D-6E8A-4147-A177-3AD203B41FA5}">
                      <a16:colId xmlns:a16="http://schemas.microsoft.com/office/drawing/2014/main" val="1805383859"/>
                    </a:ext>
                  </a:extLst>
                </a:gridCol>
                <a:gridCol w="446433">
                  <a:extLst>
                    <a:ext uri="{9D8B030D-6E8A-4147-A177-3AD203B41FA5}">
                      <a16:colId xmlns:a16="http://schemas.microsoft.com/office/drawing/2014/main" val="269381274"/>
                    </a:ext>
                  </a:extLst>
                </a:gridCol>
                <a:gridCol w="446433">
                  <a:extLst>
                    <a:ext uri="{9D8B030D-6E8A-4147-A177-3AD203B41FA5}">
                      <a16:colId xmlns:a16="http://schemas.microsoft.com/office/drawing/2014/main" val="3369847441"/>
                    </a:ext>
                  </a:extLst>
                </a:gridCol>
                <a:gridCol w="446433">
                  <a:extLst>
                    <a:ext uri="{9D8B030D-6E8A-4147-A177-3AD203B41FA5}">
                      <a16:colId xmlns:a16="http://schemas.microsoft.com/office/drawing/2014/main" val="6190357"/>
                    </a:ext>
                  </a:extLst>
                </a:gridCol>
                <a:gridCol w="446433">
                  <a:extLst>
                    <a:ext uri="{9D8B030D-6E8A-4147-A177-3AD203B41FA5}">
                      <a16:colId xmlns:a16="http://schemas.microsoft.com/office/drawing/2014/main" val="3507317160"/>
                    </a:ext>
                  </a:extLst>
                </a:gridCol>
              </a:tblGrid>
              <a:tr h="446433">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A.</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C.</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46433">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46433">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46433">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46433">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90884">
                <a:tc gridSpan="4">
                  <a:txBody>
                    <a:bodyPr/>
                    <a:lstStyle/>
                    <a:p>
                      <a:pPr algn="ctr"/>
                      <a:r>
                        <a:rPr lang="en-GB" sz="1500" b="1" dirty="0">
                          <a:solidFill>
                            <a:schemeClr val="tx1"/>
                          </a:solidFill>
                          <a:latin typeface="Century Gothic" panose="020B0502020202020204" pitchFamily="34" charset="0"/>
                        </a:rPr>
                        <a:t>Area = 12cm</a:t>
                      </a:r>
                      <a:r>
                        <a:rPr lang="en-GB" sz="1500" b="1" baseline="30000" dirty="0">
                          <a:solidFill>
                            <a:schemeClr val="tx1"/>
                          </a:solidFill>
                          <a:latin typeface="Century Gothic" panose="020B0502020202020204" pitchFamily="34" charset="0"/>
                        </a:rPr>
                        <a:t>2</a:t>
                      </a:r>
                      <a:endParaRPr lang="en-GB" sz="15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b="1" dirty="0">
                        <a:solidFill>
                          <a:schemeClr val="tx1"/>
                        </a:solidFill>
                        <a:latin typeface="Century Gothic" panose="020B0502020202020204" pitchFamily="34" charset="0"/>
                      </a:endParaRPr>
                    </a:p>
                  </a:txBody>
                  <a:tcPr marL="0" marR="0" marT="0" marB="0"/>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chemeClr val="tx1"/>
                          </a:solidFill>
                          <a:latin typeface="Century Gothic" panose="020B0502020202020204" pitchFamily="34" charset="0"/>
                        </a:rPr>
                        <a:t>Area = 15cm</a:t>
                      </a:r>
                      <a:r>
                        <a:rPr lang="en-GB" sz="1500" b="1" baseline="30000"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tc>
                <a:tc hMerge="1">
                  <a:txBody>
                    <a:bodyPr/>
                    <a:lstStyle/>
                    <a:p>
                      <a:endParaRPr lang="en-GB" sz="1200" dirty="0">
                        <a:solidFill>
                          <a:schemeClr val="tx1"/>
                        </a:solidFill>
                        <a:latin typeface="SassoonCRInfantMedium" panose="02000603020000020003" pitchFamily="2" charset="77"/>
                      </a:endParaRPr>
                    </a:p>
                  </a:txBody>
                  <a:tcPr marL="0" marR="0" marT="0" marB="0"/>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chemeClr val="tx1"/>
                          </a:solidFill>
                          <a:latin typeface="Century Gothic" panose="020B0502020202020204" pitchFamily="34" charset="0"/>
                        </a:rPr>
                        <a:t>Area = 8cm</a:t>
                      </a:r>
                      <a:r>
                        <a:rPr lang="en-GB" sz="1500" b="1" baseline="30000"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dirty="0">
                        <a:solidFill>
                          <a:schemeClr val="tx1"/>
                        </a:solidFill>
                        <a:latin typeface="SassoonCRInfantMedium" panose="02000603020000020003" pitchFamily="2" charset="77"/>
                      </a:endParaRPr>
                    </a:p>
                  </a:txBody>
                  <a:tcPr marL="0" marR="0" marT="0" marB="0"/>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tc>
                <a:extLst>
                  <a:ext uri="{0D108BD9-81ED-4DB2-BD59-A6C34878D82A}">
                    <a16:rowId xmlns:a16="http://schemas.microsoft.com/office/drawing/2014/main" val="3810284078"/>
                  </a:ext>
                </a:extLst>
              </a:tr>
            </a:tbl>
          </a:graphicData>
        </a:graphic>
      </p:graphicFrame>
    </p:spTree>
    <p:extLst>
      <p:ext uri="{BB962C8B-B14F-4D97-AF65-F5344CB8AC3E}">
        <p14:creationId xmlns:p14="http://schemas.microsoft.com/office/powerpoint/2010/main" val="2621454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defTabSz="685800">
              <a:defRPr/>
            </a:pPr>
            <a:r>
              <a:rPr lang="en-GB" sz="2000" b="1" dirty="0">
                <a:solidFill>
                  <a:prstClr val="black"/>
                </a:solidFill>
                <a:latin typeface="Century Gothic" panose="020B0502020202020204" pitchFamily="34" charset="0"/>
              </a:rPr>
              <a:t>Seth has worked out the area of these triangles, however he’s got them all wrong!</a:t>
            </a:r>
          </a:p>
          <a:p>
            <a:pPr lvl="0" defTabSz="685800">
              <a:defRPr/>
            </a:pPr>
            <a:r>
              <a:rPr lang="en-GB" sz="2000" b="1" dirty="0">
                <a:solidFill>
                  <a:prstClr val="black"/>
                </a:solidFill>
                <a:latin typeface="Century Gothic" panose="020B0502020202020204" pitchFamily="34" charset="0"/>
              </a:rPr>
              <a:t>Each square = 1cm</a:t>
            </a:r>
            <a:r>
              <a:rPr lang="en-GB" sz="2000" b="1" baseline="30000" dirty="0">
                <a:solidFill>
                  <a:prstClr val="black"/>
                </a:solidFill>
                <a:latin typeface="Century Gothic" panose="020B0502020202020204" pitchFamily="34" charset="0"/>
              </a:rPr>
              <a:t>2</a:t>
            </a:r>
            <a:r>
              <a:rPr lang="en-GB" sz="2000" b="1" dirty="0">
                <a:solidFill>
                  <a:prstClr val="black"/>
                </a:solidFill>
                <a:latin typeface="Century Gothic" panose="020B0502020202020204" pitchFamily="34" charset="0"/>
              </a:rPr>
              <a:t>. </a:t>
            </a: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685800">
              <a:defRPr/>
            </a:pPr>
            <a:r>
              <a:rPr lang="en-GB" sz="2000" b="1" dirty="0">
                <a:solidFill>
                  <a:prstClr val="black"/>
                </a:solidFill>
                <a:latin typeface="Century Gothic" panose="020B0502020202020204" pitchFamily="34" charset="0"/>
                <a:sym typeface="Wingdings" panose="05000000000000000000" pitchFamily="2" charset="2"/>
              </a:rPr>
              <a:t>Correct and explain his mistakes.</a:t>
            </a:r>
          </a:p>
          <a:p>
            <a:pPr lvl="0" defTabSz="685800">
              <a:defRPr/>
            </a:pPr>
            <a:r>
              <a:rPr lang="en-GB" sz="2000" b="1" dirty="0">
                <a:solidFill>
                  <a:srgbClr val="FF0000"/>
                </a:solidFill>
                <a:latin typeface="Century Gothic" panose="020B0502020202020204" pitchFamily="34" charset="0"/>
              </a:rPr>
              <a:t>Seth has calculated the area of the rectangles but has not halved it to get the area of the triangles. </a:t>
            </a:r>
            <a:endParaRPr lang="en-GB" sz="2000" b="1" dirty="0">
              <a:solidFill>
                <a:prstClr val="black"/>
              </a:solidFill>
              <a:latin typeface="Century Gothic" panose="020B0502020202020204" pitchFamily="34" charset="0"/>
              <a:sym typeface="Wingdings" panose="05000000000000000000" pitchFamily="2" charset="2"/>
            </a:endParaRPr>
          </a:p>
          <a:p>
            <a:pPr lvl="0"/>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ight Triangle 8">
            <a:extLst>
              <a:ext uri="{FF2B5EF4-FFF2-40B4-BE49-F238E27FC236}">
                <a16:creationId xmlns:a16="http://schemas.microsoft.com/office/drawing/2014/main" id="{F4DB5F48-6178-45B3-829B-F3DE39393AD6}"/>
              </a:ext>
            </a:extLst>
          </p:cNvPr>
          <p:cNvSpPr/>
          <p:nvPr/>
        </p:nvSpPr>
        <p:spPr>
          <a:xfrm flipH="1">
            <a:off x="1893402" y="2355324"/>
            <a:ext cx="1776484" cy="1336694"/>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Triangle 10">
            <a:extLst>
              <a:ext uri="{FF2B5EF4-FFF2-40B4-BE49-F238E27FC236}">
                <a16:creationId xmlns:a16="http://schemas.microsoft.com/office/drawing/2014/main" id="{77FC480F-B891-404B-AA9A-B65F5C8B5077}"/>
              </a:ext>
            </a:extLst>
          </p:cNvPr>
          <p:cNvSpPr/>
          <p:nvPr/>
        </p:nvSpPr>
        <p:spPr>
          <a:xfrm rot="10800000">
            <a:off x="5921220" y="2355324"/>
            <a:ext cx="874872" cy="1785130"/>
          </a:xfrm>
          <a:prstGeom prst="r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F6EC9671-29F6-45C4-A0FB-21988E921CCC}"/>
              </a:ext>
            </a:extLst>
          </p:cNvPr>
          <p:cNvSpPr/>
          <p:nvPr/>
        </p:nvSpPr>
        <p:spPr>
          <a:xfrm>
            <a:off x="4124393" y="1907212"/>
            <a:ext cx="1342319" cy="2225638"/>
          </a:xfrm>
          <a:prstGeom prst="triangle">
            <a:avLst/>
          </a:prstGeom>
          <a:solidFill>
            <a:schemeClr val="accent5">
              <a:lumMod val="20000"/>
              <a:lumOff val="8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a:extLst>
              <a:ext uri="{FF2B5EF4-FFF2-40B4-BE49-F238E27FC236}">
                <a16:creationId xmlns:a16="http://schemas.microsoft.com/office/drawing/2014/main" id="{24769AC5-0296-4FD8-8765-198028F81FB8}"/>
              </a:ext>
            </a:extLst>
          </p:cNvPr>
          <p:cNvGraphicFramePr>
            <a:graphicFrameLocks noGrp="1"/>
          </p:cNvGraphicFramePr>
          <p:nvPr>
            <p:extLst>
              <p:ext uri="{D42A27DB-BD31-4B8C-83A1-F6EECF244321}">
                <p14:modId xmlns:p14="http://schemas.microsoft.com/office/powerpoint/2010/main" val="3312459412"/>
              </p:ext>
            </p:extLst>
          </p:nvPr>
        </p:nvGraphicFramePr>
        <p:xfrm>
          <a:off x="1893402" y="1907211"/>
          <a:ext cx="5357196" cy="3213933"/>
        </p:xfrm>
        <a:graphic>
          <a:graphicData uri="http://schemas.openxmlformats.org/drawingml/2006/table">
            <a:tbl>
              <a:tblPr firstRow="1" bandRow="1">
                <a:tableStyleId>{5C22544A-7EE6-4342-B048-85BDC9FD1C3A}</a:tableStyleId>
              </a:tblPr>
              <a:tblGrid>
                <a:gridCol w="446433">
                  <a:extLst>
                    <a:ext uri="{9D8B030D-6E8A-4147-A177-3AD203B41FA5}">
                      <a16:colId xmlns:a16="http://schemas.microsoft.com/office/drawing/2014/main" val="3314250091"/>
                    </a:ext>
                  </a:extLst>
                </a:gridCol>
                <a:gridCol w="446433">
                  <a:extLst>
                    <a:ext uri="{9D8B030D-6E8A-4147-A177-3AD203B41FA5}">
                      <a16:colId xmlns:a16="http://schemas.microsoft.com/office/drawing/2014/main" val="3934608801"/>
                    </a:ext>
                  </a:extLst>
                </a:gridCol>
                <a:gridCol w="446433">
                  <a:extLst>
                    <a:ext uri="{9D8B030D-6E8A-4147-A177-3AD203B41FA5}">
                      <a16:colId xmlns:a16="http://schemas.microsoft.com/office/drawing/2014/main" val="328691333"/>
                    </a:ext>
                  </a:extLst>
                </a:gridCol>
                <a:gridCol w="446433">
                  <a:extLst>
                    <a:ext uri="{9D8B030D-6E8A-4147-A177-3AD203B41FA5}">
                      <a16:colId xmlns:a16="http://schemas.microsoft.com/office/drawing/2014/main" val="1065155371"/>
                    </a:ext>
                  </a:extLst>
                </a:gridCol>
                <a:gridCol w="446433">
                  <a:extLst>
                    <a:ext uri="{9D8B030D-6E8A-4147-A177-3AD203B41FA5}">
                      <a16:colId xmlns:a16="http://schemas.microsoft.com/office/drawing/2014/main" val="1632587624"/>
                    </a:ext>
                  </a:extLst>
                </a:gridCol>
                <a:gridCol w="446433">
                  <a:extLst>
                    <a:ext uri="{9D8B030D-6E8A-4147-A177-3AD203B41FA5}">
                      <a16:colId xmlns:a16="http://schemas.microsoft.com/office/drawing/2014/main" val="3322037095"/>
                    </a:ext>
                  </a:extLst>
                </a:gridCol>
                <a:gridCol w="446433">
                  <a:extLst>
                    <a:ext uri="{9D8B030D-6E8A-4147-A177-3AD203B41FA5}">
                      <a16:colId xmlns:a16="http://schemas.microsoft.com/office/drawing/2014/main" val="827198723"/>
                    </a:ext>
                  </a:extLst>
                </a:gridCol>
                <a:gridCol w="446433">
                  <a:extLst>
                    <a:ext uri="{9D8B030D-6E8A-4147-A177-3AD203B41FA5}">
                      <a16:colId xmlns:a16="http://schemas.microsoft.com/office/drawing/2014/main" val="1805383859"/>
                    </a:ext>
                  </a:extLst>
                </a:gridCol>
                <a:gridCol w="446433">
                  <a:extLst>
                    <a:ext uri="{9D8B030D-6E8A-4147-A177-3AD203B41FA5}">
                      <a16:colId xmlns:a16="http://schemas.microsoft.com/office/drawing/2014/main" val="269381274"/>
                    </a:ext>
                  </a:extLst>
                </a:gridCol>
                <a:gridCol w="446433">
                  <a:extLst>
                    <a:ext uri="{9D8B030D-6E8A-4147-A177-3AD203B41FA5}">
                      <a16:colId xmlns:a16="http://schemas.microsoft.com/office/drawing/2014/main" val="3369847441"/>
                    </a:ext>
                  </a:extLst>
                </a:gridCol>
                <a:gridCol w="446433">
                  <a:extLst>
                    <a:ext uri="{9D8B030D-6E8A-4147-A177-3AD203B41FA5}">
                      <a16:colId xmlns:a16="http://schemas.microsoft.com/office/drawing/2014/main" val="6190357"/>
                    </a:ext>
                  </a:extLst>
                </a:gridCol>
                <a:gridCol w="446433">
                  <a:extLst>
                    <a:ext uri="{9D8B030D-6E8A-4147-A177-3AD203B41FA5}">
                      <a16:colId xmlns:a16="http://schemas.microsoft.com/office/drawing/2014/main" val="3507317160"/>
                    </a:ext>
                  </a:extLst>
                </a:gridCol>
              </a:tblGrid>
              <a:tr h="446433">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A.</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B.</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solidFill>
                          <a:schemeClr val="tx1"/>
                        </a:solidFill>
                        <a:latin typeface="Century Gothic" panose="020B0502020202020204" pitchFamily="34" charset="0"/>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900" b="1" dirty="0">
                          <a:solidFill>
                            <a:schemeClr val="tx1"/>
                          </a:solidFill>
                          <a:latin typeface="Century Gothic" panose="020B0502020202020204" pitchFamily="34" charset="0"/>
                        </a:rPr>
                        <a:t>C.</a:t>
                      </a: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425915"/>
                  </a:ext>
                </a:extLst>
              </a:tr>
              <a:tr h="446433">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3943218"/>
                  </a:ext>
                </a:extLst>
              </a:tr>
              <a:tr h="446433">
                <a:tc>
                  <a:txBody>
                    <a:bodyPr/>
                    <a:lstStyle/>
                    <a:p>
                      <a:endParaRPr lang="en-GB" sz="210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27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1131015"/>
                  </a:ext>
                </a:extLst>
              </a:tr>
              <a:tr h="446433">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6148179"/>
                  </a:ext>
                </a:extLst>
              </a:tr>
              <a:tr h="446433">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chemeClr val="tx1"/>
                        </a:solidFill>
                        <a:latin typeface="SassoonCRInfantMedium" panose="02000603020000020003" pitchFamily="2" charset="77"/>
                      </a:endParaRPr>
                    </a:p>
                  </a:txBody>
                  <a:tcPr marL="0" marR="0" marT="0" marB="0" vert="vert" anchor="b">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5724368"/>
                  </a:ext>
                </a:extLst>
              </a:tr>
              <a:tr h="490884">
                <a:tc gridSpan="4">
                  <a:txBody>
                    <a:bodyPr/>
                    <a:lstStyle/>
                    <a:p>
                      <a:pPr algn="ctr"/>
                      <a:r>
                        <a:rPr lang="en-GB" sz="1500" b="1" dirty="0">
                          <a:solidFill>
                            <a:schemeClr val="tx1"/>
                          </a:solidFill>
                          <a:latin typeface="Century Gothic" panose="020B0502020202020204" pitchFamily="34" charset="0"/>
                        </a:rPr>
                        <a:t>Area = 12cm</a:t>
                      </a:r>
                      <a:r>
                        <a:rPr lang="en-GB" sz="1500" b="1" baseline="30000" dirty="0">
                          <a:solidFill>
                            <a:schemeClr val="tx1"/>
                          </a:solidFill>
                          <a:latin typeface="Century Gothic" panose="020B0502020202020204" pitchFamily="34" charset="0"/>
                        </a:rPr>
                        <a:t>2</a:t>
                      </a:r>
                      <a:endParaRPr lang="en-GB" sz="15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b="1" dirty="0">
                        <a:solidFill>
                          <a:schemeClr val="tx1"/>
                        </a:solidFill>
                        <a:latin typeface="Century Gothic" panose="020B0502020202020204" pitchFamily="34" charset="0"/>
                      </a:endParaRPr>
                    </a:p>
                  </a:txBody>
                  <a:tcPr marL="0" marR="0" marT="0" marB="0"/>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tc>
                <a:tc>
                  <a:txBody>
                    <a:bodyPr/>
                    <a:lstStyle/>
                    <a:p>
                      <a:pPr algn="ctr"/>
                      <a:endParaRPr lang="en-GB" sz="2100" dirty="0">
                        <a:solidFill>
                          <a:schemeClr val="tx1"/>
                        </a:solidFill>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chemeClr val="tx1"/>
                          </a:solidFill>
                          <a:latin typeface="Century Gothic" panose="020B0502020202020204" pitchFamily="34" charset="0"/>
                        </a:rPr>
                        <a:t>Area = 15cm</a:t>
                      </a:r>
                      <a:r>
                        <a:rPr lang="en-GB" sz="1500" b="1" baseline="30000"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tc>
                <a:tc hMerge="1">
                  <a:txBody>
                    <a:bodyPr/>
                    <a:lstStyle/>
                    <a:p>
                      <a:endParaRPr lang="en-GB" sz="1200" dirty="0">
                        <a:solidFill>
                          <a:schemeClr val="tx1"/>
                        </a:solidFill>
                        <a:latin typeface="SassoonCRInfantMedium" panose="02000603020000020003" pitchFamily="2" charset="77"/>
                      </a:endParaRPr>
                    </a:p>
                  </a:txBody>
                  <a:tcPr marL="0" marR="0" marT="0" marB="0"/>
                </a:tc>
                <a:tc>
                  <a:txBody>
                    <a:bodyPr/>
                    <a:lstStyle/>
                    <a:p>
                      <a:endParaRPr lang="en-GB" sz="2100" dirty="0">
                        <a:solidFill>
                          <a:schemeClr val="tx1"/>
                        </a:solidFill>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chemeClr val="tx1"/>
                          </a:solidFill>
                          <a:latin typeface="Century Gothic" panose="020B0502020202020204" pitchFamily="34" charset="0"/>
                        </a:rPr>
                        <a:t>Area = 8cm</a:t>
                      </a:r>
                      <a:r>
                        <a:rPr lang="en-GB" sz="1500" b="1" baseline="30000"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dirty="0">
                        <a:solidFill>
                          <a:schemeClr val="tx1"/>
                        </a:solidFill>
                        <a:latin typeface="SassoonCRInfantMedium" panose="02000603020000020003" pitchFamily="2" charset="77"/>
                      </a:endParaRPr>
                    </a:p>
                  </a:txBody>
                  <a:tcPr marL="0" marR="0" marT="0" marB="0"/>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tc>
                <a:extLst>
                  <a:ext uri="{0D108BD9-81ED-4DB2-BD59-A6C34878D82A}">
                    <a16:rowId xmlns:a16="http://schemas.microsoft.com/office/drawing/2014/main" val="3810284078"/>
                  </a:ext>
                </a:extLst>
              </a:tr>
              <a:tr h="490884">
                <a:tc gridSpan="4">
                  <a:txBody>
                    <a:bodyPr/>
                    <a:lstStyle/>
                    <a:p>
                      <a:pPr algn="ctr"/>
                      <a:r>
                        <a:rPr lang="en-GB" sz="1500" b="1" dirty="0">
                          <a:solidFill>
                            <a:srgbClr val="FF0000"/>
                          </a:solidFill>
                          <a:latin typeface="Century Gothic" panose="020B0502020202020204" pitchFamily="34" charset="0"/>
                        </a:rPr>
                        <a:t>Area = 6cm</a:t>
                      </a:r>
                      <a:r>
                        <a:rPr lang="en-GB" sz="1500" b="1" baseline="30000" dirty="0">
                          <a:solidFill>
                            <a:srgbClr val="FF0000"/>
                          </a:solidFill>
                          <a:latin typeface="Century Gothic" panose="020B0502020202020204" pitchFamily="34" charset="0"/>
                        </a:rPr>
                        <a:t>2</a:t>
                      </a:r>
                      <a:endParaRPr lang="en-GB" sz="1500" b="1" dirty="0">
                        <a:solidFill>
                          <a:srgbClr val="FF0000"/>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dirty="0">
                        <a:solidFill>
                          <a:srgbClr val="FF0000"/>
                        </a:solidFill>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rgbClr val="FF0000"/>
                          </a:solidFill>
                          <a:latin typeface="Century Gothic" panose="020B0502020202020204" pitchFamily="34" charset="0"/>
                        </a:rPr>
                        <a:t>Area = 7.5cm</a:t>
                      </a:r>
                      <a:r>
                        <a:rPr lang="en-GB" sz="1500" b="1" baseline="30000" dirty="0">
                          <a:solidFill>
                            <a:srgbClr val="FF0000"/>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dirty="0">
                        <a:solidFill>
                          <a:schemeClr val="tx1"/>
                        </a:solidFill>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dirty="0">
                        <a:solidFill>
                          <a:srgbClr val="FF0000"/>
                        </a:solidFill>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500" b="1" dirty="0">
                          <a:solidFill>
                            <a:srgbClr val="FF0000"/>
                          </a:solidFill>
                          <a:latin typeface="Century Gothic" panose="020B0502020202020204" pitchFamily="34" charset="0"/>
                        </a:rPr>
                        <a:t>Area = 4cm</a:t>
                      </a:r>
                      <a:r>
                        <a:rPr lang="en-GB" sz="1500" b="1" baseline="30000" dirty="0">
                          <a:solidFill>
                            <a:srgbClr val="FF0000"/>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200" dirty="0">
                        <a:solidFill>
                          <a:schemeClr val="tx1"/>
                        </a:solidFill>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200" dirty="0">
                        <a:solidFill>
                          <a:schemeClr val="tx1"/>
                        </a:solidFill>
                        <a:latin typeface="SassoonCRInfantMedium" panose="02000603020000020003" pitchFamily="2" charset="77"/>
                      </a:endParaRPr>
                    </a:p>
                  </a:txBody>
                  <a:tcPr marL="0" marR="0" marT="0" marB="0" vert="vert"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688562"/>
                  </a:ext>
                </a:extLst>
              </a:tr>
            </a:tbl>
          </a:graphicData>
        </a:graphic>
      </p:graphicFrame>
    </p:spTree>
    <p:extLst>
      <p:ext uri="{BB962C8B-B14F-4D97-AF65-F5344CB8AC3E}">
        <p14:creationId xmlns:p14="http://schemas.microsoft.com/office/powerpoint/2010/main" val="41348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F9C32075-80D5-4BD7-83CF-31A56E070960}"/>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5D01AC92-C53B-4261-B81B-14045BB9479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Kiran is drawing a triangle.</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She says,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Use squared paper to draw triangles with the same area as Kiran’s.</a:t>
            </a:r>
          </a:p>
          <a:p>
            <a:pPr lvl="0"/>
            <a:endParaRPr lang="en-GB" sz="20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A98593EF-43C6-451A-AF27-8DED0285267E}"/>
              </a:ext>
            </a:extLst>
          </p:cNvPr>
          <p:cNvSpPr/>
          <p:nvPr/>
        </p:nvSpPr>
        <p:spPr>
          <a:xfrm>
            <a:off x="3144977" y="2061726"/>
            <a:ext cx="2854045" cy="1235718"/>
          </a:xfrm>
          <a:prstGeom prst="wedgeRoundRectCallout">
            <a:avLst>
              <a:gd name="adj1" fmla="val -39639"/>
              <a:gd name="adj2" fmla="val 6975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triangle has an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area of 14cm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4208327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F9C32075-80D5-4BD7-83CF-31A56E070960}"/>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5D01AC92-C53B-4261-B81B-14045BB9479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Kiran is drawing a triangle.</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She says,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Use squared paper to draw triangles with the same area as Kiran’s.</a:t>
            </a:r>
          </a:p>
          <a:p>
            <a:pPr lvl="0"/>
            <a:endParaRPr lang="en-GB" sz="2000" b="1" u="sng"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Accept any triangle or triangles drawn with an accurate area of 14cm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A98593EF-43C6-451A-AF27-8DED0285267E}"/>
              </a:ext>
            </a:extLst>
          </p:cNvPr>
          <p:cNvSpPr/>
          <p:nvPr/>
        </p:nvSpPr>
        <p:spPr>
          <a:xfrm>
            <a:off x="3144977" y="2061726"/>
            <a:ext cx="2854045" cy="1235718"/>
          </a:xfrm>
          <a:prstGeom prst="wedgeRoundRectCallout">
            <a:avLst>
              <a:gd name="adj1" fmla="val -39639"/>
              <a:gd name="adj2" fmla="val 6975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triangle has an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area of 14cm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193654964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3C28A61-20B2-424E-96F1-B433C865B2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purl.org/dc/elements/1.1/"/>
    <ds:schemaRef ds:uri="http://schemas.microsoft.com/office/2006/documentManagement/types"/>
    <ds:schemaRef ds:uri="http://www.w3.org/XML/1998/namespace"/>
    <ds:schemaRef ds:uri="http://purl.org/dc/terms/"/>
    <ds:schemaRef ds:uri="86144f90-c7b6-48d0-aae5-f5e9e48cc3df"/>
    <ds:schemaRef ds:uri="5c7a0828-c5e4-45f8-a074-18a8fdc88ec6"/>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1228</TotalTime>
  <Words>699</Words>
  <Application>Microsoft Office PowerPoint</Application>
  <PresentationFormat>On-screen Show (4:3)</PresentationFormat>
  <Paragraphs>358</Paragraphs>
  <Slides>16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16</vt:i4>
      </vt:variant>
    </vt:vector>
  </HeadingPairs>
  <TitlesOfParts>
    <vt:vector size="23" baseType="lpstr">
      <vt:lpstr>Arial</vt:lpstr>
      <vt:lpstr>Calibri</vt:lpstr>
      <vt:lpstr>Calibri Light</vt:lpstr>
      <vt:lpstr>Century Gothic</vt:lpstr>
      <vt:lpstr>SassoonCRInfantMedium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54</cp:revision>
  <dcterms:created xsi:type="dcterms:W3CDTF">2018-03-17T10:08:43Z</dcterms:created>
  <dcterms:modified xsi:type="dcterms:W3CDTF">2019-01-31T16:22:07Z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