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E36B4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59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290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10221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785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17837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5755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5352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131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62701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9406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35290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01461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A3E2F1-281F-4598-8B82-F27EED32DAAF}" type="datetimeFigureOut">
              <a:rPr lang="en-GB" smtClean="0"/>
              <a:t>19/09/2019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1D50F-450B-4D3D-B591-38F6A88BDC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3700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2000"/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405188" y="2625173"/>
            <a:ext cx="417923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Year 3</a:t>
            </a:r>
            <a:endParaRPr lang="en-GB" sz="3600" dirty="0">
              <a:ln>
                <a:solidFill>
                  <a:sysClr val="windowText" lastClr="00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Kristen ITC" panose="03050502040202030202" pitchFamily="66" charset="0"/>
            </a:endParaRPr>
          </a:p>
          <a:p>
            <a:pPr algn="ctr"/>
            <a:r>
              <a:rPr lang="en-GB" sz="36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Autumn </a:t>
            </a:r>
            <a:r>
              <a:rPr lang="en-GB" sz="3600" b="1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Term 2019 </a:t>
            </a:r>
            <a:r>
              <a:rPr lang="en-GB" sz="3600" b="1" dirty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Kristen ITC" panose="03050502040202030202" pitchFamily="66" charset="0"/>
              </a:rPr>
              <a:t>‘Ancient Egypt’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01389" y="116562"/>
            <a:ext cx="6944016" cy="10926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As Historians we will be…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studying the Ancient Egyptians and how their lifestyle differed to ours.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learning about what the Egyptians did for us and how we still recognise them in our lives today.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using our research skills to find out things that interest us.</a:t>
            </a:r>
            <a:endParaRPr lang="en-GB" sz="13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03855" y="2895618"/>
            <a:ext cx="4084366" cy="189282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As God’s Children we will be: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finding out more about the importance of family and home, and understanding the role of the church in this.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understanding the importance of making commitments in life.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understanding the importance of Advent and the hope that it brings.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respecting other cultures.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705138" y="1784248"/>
            <a:ext cx="3340268" cy="14927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As Artists we will be…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studying the different types of Ancient Egyptian art.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Studying and replicating Egyptian hieroglyphics.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learning how to sew and create hand puppets.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705138" y="5082610"/>
            <a:ext cx="3370296" cy="169277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As Scientists we will be…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Explaining the different that plants and animals obtain food.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Using the scientific names for the main bones in the human body.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Understanding how forces such as friction and gravity work.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3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4036" y="108314"/>
            <a:ext cx="4831122" cy="12926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As Writers we will be learning to…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write instructions and explanations.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study and write stories from other cultures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listen and respond to poetry.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Practice writing simple, compound and complex sentences.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705138" y="3651989"/>
            <a:ext cx="3340268" cy="129266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As Athletes/Gymnasts we will be…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learning to develop our fitness and  long-distance running techniques.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develop technique, control and balance, particularly when using gym equipment.</a:t>
            </a:r>
          </a:p>
        </p:txBody>
      </p:sp>
      <p:pic>
        <p:nvPicPr>
          <p:cNvPr id="1026" name="Picture 7" descr="http://www.e-ctg.com/SCHOOL/piusx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357" y="1799992"/>
            <a:ext cx="819150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4329737" y="5078398"/>
            <a:ext cx="4233884" cy="149271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As Computer Technologists we will be…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learning how to research relevant information, and how to present our findings in different ways.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learning about how to be safe on the internet and when using computers and other devices.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writing algorithms to create simple apps.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14036" y="1718570"/>
            <a:ext cx="4074184" cy="89255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As Geographers we will be…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finding out about Egypt, now and in the past.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Locating Egypt and its surrounding area on a map.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4035" y="5081209"/>
            <a:ext cx="4074185" cy="169277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As Musicians we will be…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recognising and exploring characteristics of signals and singing.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learning songs off by heart to perform.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consolidating our sense of rhythm and ability to perform with others.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b="1" dirty="0">
                <a:latin typeface="Arial" panose="020B0604020202020204" pitchFamily="34" charset="0"/>
                <a:cs typeface="Arial" panose="020B0604020202020204" pitchFamily="34" charset="0"/>
              </a:rPr>
              <a:t>creating, performing and analysing compositions and sound vocabulary.</a:t>
            </a:r>
            <a:endParaRPr lang="en-GB" sz="13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55897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386</TotalTime>
  <Words>366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Kristen ITC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liam.daley</dc:creator>
  <cp:lastModifiedBy>R.Looney@SPIP.StPiusXChelmsford.co.uk</cp:lastModifiedBy>
  <cp:revision>46</cp:revision>
  <cp:lastPrinted>2015-04-13T16:30:51Z</cp:lastPrinted>
  <dcterms:created xsi:type="dcterms:W3CDTF">2014-07-22T12:41:45Z</dcterms:created>
  <dcterms:modified xsi:type="dcterms:W3CDTF">2019-09-19T13:01:45Z</dcterms:modified>
</cp:coreProperties>
</file>