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0" r:id="rId3"/>
    <p:sldId id="259" r:id="rId4"/>
    <p:sldId id="257" r:id="rId5"/>
    <p:sldId id="263" r:id="rId6"/>
    <p:sldId id="258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006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33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122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31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14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97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73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085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44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840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214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1395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72992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163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66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61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0330D-259B-438A-B9A5-ED6AB3005089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1427753-FFCC-476C-BD2A-F43675865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296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Some of the best work 23.3.20 – 26.3.20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081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Jake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645" t="32334" r="27424" b="8471"/>
          <a:stretch/>
        </p:blipFill>
        <p:spPr>
          <a:xfrm>
            <a:off x="2382591" y="888642"/>
            <a:ext cx="6579044" cy="4984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863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Thomas 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89738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17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86" y="5696979"/>
            <a:ext cx="10515600" cy="1325563"/>
          </a:xfrm>
        </p:spPr>
        <p:txBody>
          <a:bodyPr/>
          <a:lstStyle/>
          <a:p>
            <a:r>
              <a:rPr lang="en-GB" dirty="0" smtClean="0"/>
              <a:t>Katherine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6836" y="441147"/>
            <a:ext cx="10515600" cy="6416853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sz="3100" u="sng" dirty="0">
                <a:solidFill>
                  <a:srgbClr val="00B050"/>
                </a:solidFill>
                <a:latin typeface="Ink Free" panose="03080402000500000000" pitchFamily="66" charset="0"/>
              </a:rPr>
              <a:t>RISING FROM THE DEAD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b="0" dirty="0" smtClean="0">
                <a:solidFill>
                  <a:srgbClr val="00B050"/>
                </a:solidFill>
                <a:effectLst/>
                <a:latin typeface="Ink Free" panose="03080402000500000000" pitchFamily="66" charset="0"/>
              </a:rPr>
              <a:t/>
            </a:r>
            <a:br>
              <a:rPr lang="en-GB" sz="3100" b="0" dirty="0" smtClean="0">
                <a:solidFill>
                  <a:srgbClr val="00B050"/>
                </a:solidFill>
                <a:effectLst/>
                <a:latin typeface="Ink Free" panose="03080402000500000000" pitchFamily="66" charset="0"/>
              </a:rPr>
            </a:b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Martha and Mary try and console me but I’m glum                            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I won’t rest so don’t let me be                                                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Will he come?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b="0" dirty="0" smtClean="0">
                <a:solidFill>
                  <a:srgbClr val="00B050"/>
                </a:solidFill>
                <a:effectLst/>
                <a:latin typeface="Ink Free" panose="03080402000500000000" pitchFamily="66" charset="0"/>
              </a:rPr>
              <a:t/>
            </a:r>
            <a:br>
              <a:rPr lang="en-GB" sz="3100" b="0" dirty="0" smtClean="0">
                <a:solidFill>
                  <a:srgbClr val="00B050"/>
                </a:solidFill>
                <a:effectLst/>
                <a:latin typeface="Ink Free" panose="03080402000500000000" pitchFamily="66" charset="0"/>
              </a:rPr>
            </a:b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If only I could see him once more, it would please me 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But I fall asleep in the hope of new life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Where is he?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 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I am alive again! I feel my limbs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I see many people, but it is dim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Is it him?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 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Everyone is joyful, though I feel fear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“My Lord, my Master!” I cry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 algn="ctr">
              <a:buNone/>
            </a:pPr>
            <a:r>
              <a:rPr lang="en-GB" sz="3100" dirty="0">
                <a:solidFill>
                  <a:srgbClr val="00B050"/>
                </a:solidFill>
                <a:latin typeface="Ink Free" panose="03080402000500000000" pitchFamily="66" charset="0"/>
              </a:rPr>
              <a:t>He is here!</a:t>
            </a:r>
            <a:endParaRPr lang="en-GB" sz="3100" b="0" dirty="0" smtClean="0">
              <a:solidFill>
                <a:srgbClr val="00B050"/>
              </a:solidFill>
              <a:effectLst/>
              <a:latin typeface="Ink Free" panose="03080402000500000000" pitchFamily="66" charset="0"/>
            </a:endParaRPr>
          </a:p>
          <a:p>
            <a:pPr marL="0" indent="0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115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Olly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8" b="10838"/>
          <a:stretch/>
        </p:blipFill>
        <p:spPr>
          <a:xfrm>
            <a:off x="2537671" y="218940"/>
            <a:ext cx="4764649" cy="6432573"/>
          </a:xfrm>
        </p:spPr>
      </p:pic>
    </p:spTree>
    <p:extLst>
      <p:ext uri="{BB962C8B-B14F-4D97-AF65-F5344CB8AC3E}">
        <p14:creationId xmlns:p14="http://schemas.microsoft.com/office/powerpoint/2010/main" val="3090963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70843" y="5532437"/>
            <a:ext cx="10515600" cy="1325563"/>
          </a:xfrm>
        </p:spPr>
        <p:txBody>
          <a:bodyPr/>
          <a:lstStyle/>
          <a:p>
            <a:r>
              <a:rPr lang="en-GB" dirty="0" smtClean="0"/>
              <a:t>Karol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228" y="164249"/>
            <a:ext cx="10515600" cy="6276308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4200" u="sng" dirty="0"/>
              <a:t>The death of </a:t>
            </a:r>
            <a:r>
              <a:rPr lang="en-GB" sz="4200" u="sng" dirty="0" smtClean="0"/>
              <a:t>Lazarus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b="0" dirty="0" smtClean="0">
                <a:effectLst/>
              </a:rPr>
              <a:t/>
            </a:r>
            <a:br>
              <a:rPr lang="en-GB" sz="4200" b="0" dirty="0" smtClean="0">
                <a:effectLst/>
              </a:rPr>
            </a:br>
            <a:r>
              <a:rPr lang="en-GB" sz="4200" dirty="0"/>
              <a:t>Interviewer: Hello Jesus, how did you feel when everyone was upset?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dirty="0"/>
              <a:t>Jesus: I felt exactly like them, I was devastated that </a:t>
            </a:r>
            <a:r>
              <a:rPr lang="en-GB" sz="4200" dirty="0" smtClean="0"/>
              <a:t>Lazarus </a:t>
            </a:r>
            <a:r>
              <a:rPr lang="en-GB" sz="4200" dirty="0"/>
              <a:t>died.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b="0" dirty="0" smtClean="0">
                <a:effectLst/>
              </a:rPr>
              <a:t/>
            </a:r>
            <a:br>
              <a:rPr lang="en-GB" sz="4200" b="0" dirty="0" smtClean="0">
                <a:effectLst/>
              </a:rPr>
            </a:br>
            <a:r>
              <a:rPr lang="en-GB" sz="4200" dirty="0"/>
              <a:t>Interviewer: How did you feel when they started asking you why you didn’t save him?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dirty="0"/>
              <a:t>Jesus: I felt a punch of guilt to my heart.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b="0" dirty="0" smtClean="0">
                <a:effectLst/>
              </a:rPr>
              <a:t/>
            </a:r>
            <a:br>
              <a:rPr lang="en-GB" sz="4200" b="0" dirty="0" smtClean="0">
                <a:effectLst/>
              </a:rPr>
            </a:br>
            <a:r>
              <a:rPr lang="en-GB" sz="4200" dirty="0"/>
              <a:t>Interviewer: What were your emotions when you saw </a:t>
            </a:r>
            <a:r>
              <a:rPr lang="en-GB" sz="4200" dirty="0" smtClean="0"/>
              <a:t>Lazarus </a:t>
            </a:r>
            <a:r>
              <a:rPr lang="en-GB" sz="4200" dirty="0"/>
              <a:t>dead?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dirty="0"/>
              <a:t>Jesus: I felt a pain in my heart, it was a disturbing sight.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b="0" dirty="0" smtClean="0">
                <a:effectLst/>
              </a:rPr>
              <a:t/>
            </a:r>
            <a:br>
              <a:rPr lang="en-GB" sz="4200" b="0" dirty="0" smtClean="0">
                <a:effectLst/>
              </a:rPr>
            </a:br>
            <a:r>
              <a:rPr lang="en-GB" sz="4200" dirty="0"/>
              <a:t>Interviewer: How did you feel when </a:t>
            </a:r>
            <a:r>
              <a:rPr lang="en-GB" sz="4200" dirty="0" smtClean="0"/>
              <a:t>Lazarus </a:t>
            </a:r>
            <a:r>
              <a:rPr lang="en-GB" sz="4200" dirty="0"/>
              <a:t>rose from the dead?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dirty="0"/>
              <a:t>Jesus: It was a relief, I was joyous that he was alive. I felt the glory of my father in his heart.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b="0" dirty="0" smtClean="0">
                <a:effectLst/>
              </a:rPr>
              <a:t/>
            </a:r>
            <a:br>
              <a:rPr lang="en-GB" sz="4200" b="0" dirty="0" smtClean="0">
                <a:effectLst/>
              </a:rPr>
            </a:br>
            <a:r>
              <a:rPr lang="en-GB" sz="4200" dirty="0"/>
              <a:t>Interviewer: How do you feel now it is over.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dirty="0"/>
              <a:t>Jesus: It feels like being let free after 10 years in prison. I feel like a dove that was stuck in a trap, and finally being able to spread out my glorious wings and fly away and be free!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sz="4200" b="0" dirty="0" smtClean="0">
                <a:effectLst/>
              </a:rPr>
              <a:t/>
            </a:r>
            <a:br>
              <a:rPr lang="en-GB" sz="4200" b="0" dirty="0" smtClean="0">
                <a:effectLst/>
              </a:rPr>
            </a:br>
            <a:r>
              <a:rPr lang="en-GB" sz="4200" dirty="0"/>
              <a:t>Interviewer: This is the end of your interview, you are the chosen one O’ Lord.</a:t>
            </a:r>
            <a:endParaRPr lang="en-GB" sz="4200" b="0" dirty="0" smtClean="0">
              <a:effectLst/>
            </a:endParaRPr>
          </a:p>
          <a:p>
            <a:pPr marL="0" indent="0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1937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Nicola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646" t="30558" r="26925" b="8175"/>
          <a:stretch/>
        </p:blipFill>
        <p:spPr>
          <a:xfrm>
            <a:off x="2923504" y="618186"/>
            <a:ext cx="7694282" cy="5834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031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Ella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228" t="27192" r="16050" b="17391"/>
          <a:stretch/>
        </p:blipFill>
        <p:spPr>
          <a:xfrm>
            <a:off x="4275787" y="324516"/>
            <a:ext cx="5525036" cy="24212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1831" t="27595" r="16127" b="12846"/>
          <a:stretch/>
        </p:blipFill>
        <p:spPr>
          <a:xfrm>
            <a:off x="360610" y="2956615"/>
            <a:ext cx="5525036" cy="25680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2148" t="57281" r="39471" b="12094"/>
          <a:stretch/>
        </p:blipFill>
        <p:spPr>
          <a:xfrm>
            <a:off x="6259133" y="4891666"/>
            <a:ext cx="5525036" cy="196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3890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</TotalTime>
  <Words>26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Ink Free</vt:lpstr>
      <vt:lpstr>Trebuchet MS</vt:lpstr>
      <vt:lpstr>Wingdings 3</vt:lpstr>
      <vt:lpstr>Facet</vt:lpstr>
      <vt:lpstr>Year 6 </vt:lpstr>
      <vt:lpstr>Jake</vt:lpstr>
      <vt:lpstr>Thomas D</vt:lpstr>
      <vt:lpstr>Katherine</vt:lpstr>
      <vt:lpstr>Olly</vt:lpstr>
      <vt:lpstr>Karol</vt:lpstr>
      <vt:lpstr>Nicola</vt:lpstr>
      <vt:lpstr>Ella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creator>Sarah James-Gray</dc:creator>
  <cp:lastModifiedBy>Sarah James-Gray</cp:lastModifiedBy>
  <cp:revision>4</cp:revision>
  <dcterms:created xsi:type="dcterms:W3CDTF">2020-03-26T18:45:44Z</dcterms:created>
  <dcterms:modified xsi:type="dcterms:W3CDTF">2020-03-26T19:11:59Z</dcterms:modified>
</cp:coreProperties>
</file>