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1" r:id="rId7"/>
    <p:sldId id="308" r:id="rId8"/>
    <p:sldId id="360" r:id="rId9"/>
    <p:sldId id="362" r:id="rId10"/>
    <p:sldId id="363" r:id="rId11"/>
    <p:sldId id="364" r:id="rId12"/>
    <p:sldId id="365" r:id="rId13"/>
    <p:sldId id="366" r:id="rId14"/>
    <p:sldId id="367" r:id="rId15"/>
    <p:sldId id="368" r:id="rId16"/>
    <p:sldId id="355" r:id="rId17"/>
    <p:sldId id="369" r:id="rId18"/>
    <p:sldId id="370" r:id="rId19"/>
    <p:sldId id="371" r:id="rId20"/>
    <p:sldId id="375" r:id="rId21"/>
    <p:sldId id="376" r:id="rId22"/>
    <p:sldId id="377"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9966FF"/>
    <a:srgbClr val="B17ED8"/>
    <a:srgbClr val="FF33CC"/>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4711C9-4A64-4109-BE33-B2AE575F5319}" v="25" dt="2018-11-14T12:44:05.1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03" autoAdjust="0"/>
    <p:restoredTop sz="94660"/>
  </p:normalViewPr>
  <p:slideViewPr>
    <p:cSldViewPr snapToGrid="0">
      <p:cViewPr varScale="1">
        <p:scale>
          <a:sx n="72" d="100"/>
          <a:sy n="72" d="100"/>
        </p:scale>
        <p:origin x="130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78BCD248-9FEF-492B-B94A-6BA690452E9F}"/>
    <pc:docChg chg="undo custSel addSld delSld modSld sldOrd">
      <pc:chgData name="Davina Szilvasy" userId="59fb472d-eed4-4f11-9686-c2c8db02a2cd" providerId="ADAL" clId="{78BCD248-9FEF-492B-B94A-6BA690452E9F}" dt="2018-11-12T15:33:08.665" v="1192" actId="207"/>
      <pc:docMkLst>
        <pc:docMk/>
      </pc:docMkLst>
      <pc:sldChg chg="modSp">
        <pc:chgData name="Davina Szilvasy" userId="59fb472d-eed4-4f11-9686-c2c8db02a2cd" providerId="ADAL" clId="{78BCD248-9FEF-492B-B94A-6BA690452E9F}" dt="2018-11-12T14:39:01.558" v="2" actId="207"/>
        <pc:sldMkLst>
          <pc:docMk/>
          <pc:sldMk cId="2637481266" sldId="256"/>
        </pc:sldMkLst>
        <pc:spChg chg="mod">
          <ac:chgData name="Davina Szilvasy" userId="59fb472d-eed4-4f11-9686-c2c8db02a2cd" providerId="ADAL" clId="{78BCD248-9FEF-492B-B94A-6BA690452E9F}" dt="2018-11-12T14:39:01.558" v="2" actId="207"/>
          <ac:spMkLst>
            <pc:docMk/>
            <pc:sldMk cId="2637481266" sldId="256"/>
            <ac:spMk id="19" creationId="{5252A847-DE45-4FA3-A1F8-EEBEB845FF8E}"/>
          </ac:spMkLst>
        </pc:spChg>
      </pc:sldChg>
      <pc:sldChg chg="addSp modSp">
        <pc:chgData name="Davina Szilvasy" userId="59fb472d-eed4-4f11-9686-c2c8db02a2cd" providerId="ADAL" clId="{78BCD248-9FEF-492B-B94A-6BA690452E9F}" dt="2018-11-12T15:32:22.913" v="1152" actId="115"/>
        <pc:sldMkLst>
          <pc:docMk/>
          <pc:sldMk cId="636014570" sldId="314"/>
        </pc:sldMkLst>
        <pc:spChg chg="add mod">
          <ac:chgData name="Davina Szilvasy" userId="59fb472d-eed4-4f11-9686-c2c8db02a2cd" providerId="ADAL" clId="{78BCD248-9FEF-492B-B94A-6BA690452E9F}" dt="2018-11-12T15:31:25.515" v="1104" actId="14100"/>
          <ac:spMkLst>
            <pc:docMk/>
            <pc:sldMk cId="636014570" sldId="314"/>
            <ac:spMk id="9" creationId="{5E95DAFF-4180-4870-8F8D-112BF02E4BD8}"/>
          </ac:spMkLst>
        </pc:spChg>
        <pc:spChg chg="add mod">
          <ac:chgData name="Davina Szilvasy" userId="59fb472d-eed4-4f11-9686-c2c8db02a2cd" providerId="ADAL" clId="{78BCD248-9FEF-492B-B94A-6BA690452E9F}" dt="2018-11-12T15:32:02.547" v="1111" actId="1582"/>
          <ac:spMkLst>
            <pc:docMk/>
            <pc:sldMk cId="636014570" sldId="314"/>
            <ac:spMk id="10" creationId="{A059C343-44EE-48CF-ADC9-05C3A9DEF965}"/>
          </ac:spMkLst>
        </pc:spChg>
        <pc:spChg chg="mod">
          <ac:chgData name="Davina Szilvasy" userId="59fb472d-eed4-4f11-9686-c2c8db02a2cd" providerId="ADAL" clId="{78BCD248-9FEF-492B-B94A-6BA690452E9F}" dt="2018-11-12T15:32:22.913" v="1152" actId="115"/>
          <ac:spMkLst>
            <pc:docMk/>
            <pc:sldMk cId="636014570" sldId="314"/>
            <ac:spMk id="19" creationId="{5252A847-DE45-4FA3-A1F8-EEBEB845FF8E}"/>
          </ac:spMkLst>
        </pc:spChg>
        <pc:picChg chg="add mod">
          <ac:chgData name="Davina Szilvasy" userId="59fb472d-eed4-4f11-9686-c2c8db02a2cd" providerId="ADAL" clId="{78BCD248-9FEF-492B-B94A-6BA690452E9F}" dt="2018-11-12T15:30:48.133" v="1087" actId="1076"/>
          <ac:picMkLst>
            <pc:docMk/>
            <pc:sldMk cId="636014570" sldId="314"/>
            <ac:picMk id="6" creationId="{28D6BDEE-2CEF-45D0-BAAE-40C3B89E48F1}"/>
          </ac:picMkLst>
        </pc:picChg>
      </pc:sldChg>
      <pc:sldChg chg="addSp delSp modSp ord">
        <pc:chgData name="Davina Szilvasy" userId="59fb472d-eed4-4f11-9686-c2c8db02a2cd" providerId="ADAL" clId="{78BCD248-9FEF-492B-B94A-6BA690452E9F}" dt="2018-11-12T15:23:30.575" v="1032" actId="1036"/>
        <pc:sldMkLst>
          <pc:docMk/>
          <pc:sldMk cId="1071900124" sldId="355"/>
        </pc:sldMkLst>
        <pc:spChg chg="add mod">
          <ac:chgData name="Davina Szilvasy" userId="59fb472d-eed4-4f11-9686-c2c8db02a2cd" providerId="ADAL" clId="{78BCD248-9FEF-492B-B94A-6BA690452E9F}" dt="2018-11-12T15:16:21.578" v="836" actId="1076"/>
          <ac:spMkLst>
            <pc:docMk/>
            <pc:sldMk cId="1071900124" sldId="355"/>
            <ac:spMk id="6" creationId="{2B0D252F-069D-4218-B451-F57ACF55272C}"/>
          </ac:spMkLst>
        </pc:spChg>
        <pc:spChg chg="add mod">
          <ac:chgData name="Davina Szilvasy" userId="59fb472d-eed4-4f11-9686-c2c8db02a2cd" providerId="ADAL" clId="{78BCD248-9FEF-492B-B94A-6BA690452E9F}" dt="2018-11-12T15:19:29.706" v="930" actId="12789"/>
          <ac:spMkLst>
            <pc:docMk/>
            <pc:sldMk cId="1071900124" sldId="355"/>
            <ac:spMk id="9" creationId="{88343251-A7F0-4883-B2D3-5B8672278F4C}"/>
          </ac:spMkLst>
        </pc:spChg>
        <pc:spChg chg="add mod">
          <ac:chgData name="Davina Szilvasy" userId="59fb472d-eed4-4f11-9686-c2c8db02a2cd" providerId="ADAL" clId="{78BCD248-9FEF-492B-B94A-6BA690452E9F}" dt="2018-11-12T15:19:41.401" v="931" actId="12789"/>
          <ac:spMkLst>
            <pc:docMk/>
            <pc:sldMk cId="1071900124" sldId="355"/>
            <ac:spMk id="10" creationId="{D6BA2123-C30A-4F0A-90AC-04668D9ECD69}"/>
          </ac:spMkLst>
        </pc:spChg>
        <pc:spChg chg="add mod">
          <ac:chgData name="Davina Szilvasy" userId="59fb472d-eed4-4f11-9686-c2c8db02a2cd" providerId="ADAL" clId="{78BCD248-9FEF-492B-B94A-6BA690452E9F}" dt="2018-11-12T15:16:18.438" v="835" actId="1076"/>
          <ac:spMkLst>
            <pc:docMk/>
            <pc:sldMk cId="1071900124" sldId="355"/>
            <ac:spMk id="11" creationId="{C25ECDAF-D328-4E6E-AE9F-4CD66356F6D1}"/>
          </ac:spMkLst>
        </pc:spChg>
        <pc:spChg chg="add del mod">
          <ac:chgData name="Davina Szilvasy" userId="59fb472d-eed4-4f11-9686-c2c8db02a2cd" providerId="ADAL" clId="{78BCD248-9FEF-492B-B94A-6BA690452E9F}" dt="2018-11-12T15:18:45.313" v="926" actId="478"/>
          <ac:spMkLst>
            <pc:docMk/>
            <pc:sldMk cId="1071900124" sldId="355"/>
            <ac:spMk id="12" creationId="{58C52316-E661-4C72-B51C-07A87D4200D8}"/>
          </ac:spMkLst>
        </pc:spChg>
        <pc:spChg chg="add del mod">
          <ac:chgData name="Davina Szilvasy" userId="59fb472d-eed4-4f11-9686-c2c8db02a2cd" providerId="ADAL" clId="{78BCD248-9FEF-492B-B94A-6BA690452E9F}" dt="2018-11-12T15:18:45.313" v="926" actId="478"/>
          <ac:spMkLst>
            <pc:docMk/>
            <pc:sldMk cId="1071900124" sldId="355"/>
            <ac:spMk id="13" creationId="{C87A826C-0681-48AF-A89E-79C81021736D}"/>
          </ac:spMkLst>
        </pc:spChg>
        <pc:spChg chg="add mod">
          <ac:chgData name="Davina Szilvasy" userId="59fb472d-eed4-4f11-9686-c2c8db02a2cd" providerId="ADAL" clId="{78BCD248-9FEF-492B-B94A-6BA690452E9F}" dt="2018-11-12T15:19:29.706" v="930" actId="12789"/>
          <ac:spMkLst>
            <pc:docMk/>
            <pc:sldMk cId="1071900124" sldId="355"/>
            <ac:spMk id="14" creationId="{B6425D0D-C49C-4145-A830-5A4AEF11CB3D}"/>
          </ac:spMkLst>
        </pc:spChg>
        <pc:spChg chg="add mod">
          <ac:chgData name="Davina Szilvasy" userId="59fb472d-eed4-4f11-9686-c2c8db02a2cd" providerId="ADAL" clId="{78BCD248-9FEF-492B-B94A-6BA690452E9F}" dt="2018-11-12T15:19:41.401" v="931" actId="12789"/>
          <ac:spMkLst>
            <pc:docMk/>
            <pc:sldMk cId="1071900124" sldId="355"/>
            <ac:spMk id="15" creationId="{1F33097B-5E90-4A41-B320-F42FF52C19A2}"/>
          </ac:spMkLst>
        </pc:spChg>
        <pc:spChg chg="add del mod">
          <ac:chgData name="Davina Szilvasy" userId="59fb472d-eed4-4f11-9686-c2c8db02a2cd" providerId="ADAL" clId="{78BCD248-9FEF-492B-B94A-6BA690452E9F}" dt="2018-11-12T15:21:53.299" v="947" actId="478"/>
          <ac:spMkLst>
            <pc:docMk/>
            <pc:sldMk cId="1071900124" sldId="355"/>
            <ac:spMk id="16" creationId="{C0F0284C-9004-4BAB-8ED5-A10FB4F64A82}"/>
          </ac:spMkLst>
        </pc:spChg>
        <pc:spChg chg="add del mod">
          <ac:chgData name="Davina Szilvasy" userId="59fb472d-eed4-4f11-9686-c2c8db02a2cd" providerId="ADAL" clId="{78BCD248-9FEF-492B-B94A-6BA690452E9F}" dt="2018-11-12T15:21:53.299" v="947" actId="478"/>
          <ac:spMkLst>
            <pc:docMk/>
            <pc:sldMk cId="1071900124" sldId="355"/>
            <ac:spMk id="17" creationId="{F369E6C8-87B0-431E-A580-49CCA2293AE6}"/>
          </ac:spMkLst>
        </pc:spChg>
        <pc:spChg chg="mod">
          <ac:chgData name="Davina Szilvasy" userId="59fb472d-eed4-4f11-9686-c2c8db02a2cd" providerId="ADAL" clId="{78BCD248-9FEF-492B-B94A-6BA690452E9F}" dt="2018-11-12T15:23:15.780" v="1020" actId="20577"/>
          <ac:spMkLst>
            <pc:docMk/>
            <pc:sldMk cId="1071900124" sldId="355"/>
            <ac:spMk id="19" creationId="{5252A847-DE45-4FA3-A1F8-EEBEB845FF8E}"/>
          </ac:spMkLst>
        </pc:spChg>
        <pc:grpChg chg="add mod">
          <ac:chgData name="Davina Szilvasy" userId="59fb472d-eed4-4f11-9686-c2c8db02a2cd" providerId="ADAL" clId="{78BCD248-9FEF-492B-B94A-6BA690452E9F}" dt="2018-11-12T15:23:30.575" v="1032" actId="1036"/>
          <ac:grpSpMkLst>
            <pc:docMk/>
            <pc:sldMk cId="1071900124" sldId="355"/>
            <ac:grpSpMk id="20" creationId="{A7A46374-1136-4433-A66C-C11FB29EA03D}"/>
          </ac:grpSpMkLst>
        </pc:grpChg>
      </pc:sldChg>
      <pc:sldChg chg="addSp modSp">
        <pc:chgData name="Davina Szilvasy" userId="59fb472d-eed4-4f11-9686-c2c8db02a2cd" providerId="ADAL" clId="{78BCD248-9FEF-492B-B94A-6BA690452E9F}" dt="2018-11-12T14:40:22.252" v="20" actId="207"/>
        <pc:sldMkLst>
          <pc:docMk/>
          <pc:sldMk cId="36917022" sldId="360"/>
        </pc:sldMkLst>
        <pc:spChg chg="mod">
          <ac:chgData name="Davina Szilvasy" userId="59fb472d-eed4-4f11-9686-c2c8db02a2cd" providerId="ADAL" clId="{78BCD248-9FEF-492B-B94A-6BA690452E9F}" dt="2018-11-12T14:39:32.115" v="5" actId="404"/>
          <ac:spMkLst>
            <pc:docMk/>
            <pc:sldMk cId="36917022" sldId="360"/>
            <ac:spMk id="19" creationId="{5252A847-DE45-4FA3-A1F8-EEBEB845FF8E}"/>
          </ac:spMkLst>
        </pc:spChg>
        <pc:graphicFrameChg chg="add mod modGraphic">
          <ac:chgData name="Davina Szilvasy" userId="59fb472d-eed4-4f11-9686-c2c8db02a2cd" providerId="ADAL" clId="{78BCD248-9FEF-492B-B94A-6BA690452E9F}" dt="2018-11-12T14:40:22.252" v="20" actId="207"/>
          <ac:graphicFrameMkLst>
            <pc:docMk/>
            <pc:sldMk cId="36917022" sldId="360"/>
            <ac:graphicFrameMk id="6" creationId="{B2AE67C7-08C3-4468-B56E-E90DE290B147}"/>
          </ac:graphicFrameMkLst>
        </pc:graphicFrameChg>
      </pc:sldChg>
      <pc:sldChg chg="addSp modSp add">
        <pc:chgData name="Davina Szilvasy" userId="59fb472d-eed4-4f11-9686-c2c8db02a2cd" providerId="ADAL" clId="{78BCD248-9FEF-492B-B94A-6BA690452E9F}" dt="2018-11-12T14:42:10.971" v="58" actId="14100"/>
        <pc:sldMkLst>
          <pc:docMk/>
          <pc:sldMk cId="2765542708" sldId="362"/>
        </pc:sldMkLst>
        <pc:spChg chg="mod">
          <ac:chgData name="Davina Szilvasy" userId="59fb472d-eed4-4f11-9686-c2c8db02a2cd" providerId="ADAL" clId="{78BCD248-9FEF-492B-B94A-6BA690452E9F}" dt="2018-11-12T14:41:21.143" v="53" actId="20577"/>
          <ac:spMkLst>
            <pc:docMk/>
            <pc:sldMk cId="2765542708" sldId="362"/>
            <ac:spMk id="19" creationId="{5252A847-DE45-4FA3-A1F8-EEBEB845FF8E}"/>
          </ac:spMkLst>
        </pc:spChg>
        <pc:cxnChg chg="add mod">
          <ac:chgData name="Davina Szilvasy" userId="59fb472d-eed4-4f11-9686-c2c8db02a2cd" providerId="ADAL" clId="{78BCD248-9FEF-492B-B94A-6BA690452E9F}" dt="2018-11-12T14:42:10.971" v="58" actId="14100"/>
          <ac:cxnSpMkLst>
            <pc:docMk/>
            <pc:sldMk cId="2765542708" sldId="362"/>
            <ac:cxnSpMk id="3" creationId="{4DD314BE-3E1B-4912-8C94-376C0202F615}"/>
          </ac:cxnSpMkLst>
        </pc:cxnChg>
      </pc:sldChg>
      <pc:sldChg chg="addSp delSp modSp add">
        <pc:chgData name="Davina Szilvasy" userId="59fb472d-eed4-4f11-9686-c2c8db02a2cd" providerId="ADAL" clId="{78BCD248-9FEF-492B-B94A-6BA690452E9F}" dt="2018-11-12T14:46:53.093" v="191" actId="1582"/>
        <pc:sldMkLst>
          <pc:docMk/>
          <pc:sldMk cId="211812987" sldId="363"/>
        </pc:sldMkLst>
        <pc:spChg chg="add mod ord">
          <ac:chgData name="Davina Szilvasy" userId="59fb472d-eed4-4f11-9686-c2c8db02a2cd" providerId="ADAL" clId="{78BCD248-9FEF-492B-B94A-6BA690452E9F}" dt="2018-11-12T14:46:53.093" v="191" actId="1582"/>
          <ac:spMkLst>
            <pc:docMk/>
            <pc:sldMk cId="211812987" sldId="363"/>
            <ac:spMk id="2" creationId="{AA7220EE-46F8-4F5A-814D-1D95E2292263}"/>
          </ac:spMkLst>
        </pc:spChg>
        <pc:spChg chg="mod ord">
          <ac:chgData name="Davina Szilvasy" userId="59fb472d-eed4-4f11-9686-c2c8db02a2cd" providerId="ADAL" clId="{78BCD248-9FEF-492B-B94A-6BA690452E9F}" dt="2018-11-12T14:46:19.586" v="187" actId="20577"/>
          <ac:spMkLst>
            <pc:docMk/>
            <pc:sldMk cId="211812987" sldId="363"/>
            <ac:spMk id="19" creationId="{5252A847-DE45-4FA3-A1F8-EEBEB845FF8E}"/>
          </ac:spMkLst>
        </pc:spChg>
        <pc:graphicFrameChg chg="del">
          <ac:chgData name="Davina Szilvasy" userId="59fb472d-eed4-4f11-9686-c2c8db02a2cd" providerId="ADAL" clId="{78BCD248-9FEF-492B-B94A-6BA690452E9F}" dt="2018-11-12T14:42:41.669" v="61" actId="478"/>
          <ac:graphicFrameMkLst>
            <pc:docMk/>
            <pc:sldMk cId="211812987" sldId="363"/>
            <ac:graphicFrameMk id="6" creationId="{B2AE67C7-08C3-4468-B56E-E90DE290B147}"/>
          </ac:graphicFrameMkLst>
        </pc:graphicFrameChg>
        <pc:cxnChg chg="del">
          <ac:chgData name="Davina Szilvasy" userId="59fb472d-eed4-4f11-9686-c2c8db02a2cd" providerId="ADAL" clId="{78BCD248-9FEF-492B-B94A-6BA690452E9F}" dt="2018-11-12T14:42:41.669" v="61" actId="478"/>
          <ac:cxnSpMkLst>
            <pc:docMk/>
            <pc:sldMk cId="211812987" sldId="363"/>
            <ac:cxnSpMk id="3" creationId="{4DD314BE-3E1B-4912-8C94-376C0202F615}"/>
          </ac:cxnSpMkLst>
        </pc:cxnChg>
      </pc:sldChg>
      <pc:sldChg chg="modSp add">
        <pc:chgData name="Davina Szilvasy" userId="59fb472d-eed4-4f11-9686-c2c8db02a2cd" providerId="ADAL" clId="{78BCD248-9FEF-492B-B94A-6BA690452E9F}" dt="2018-11-12T14:47:37.374" v="209" actId="947"/>
        <pc:sldMkLst>
          <pc:docMk/>
          <pc:sldMk cId="2671372077" sldId="364"/>
        </pc:sldMkLst>
        <pc:spChg chg="mod">
          <ac:chgData name="Davina Szilvasy" userId="59fb472d-eed4-4f11-9686-c2c8db02a2cd" providerId="ADAL" clId="{78BCD248-9FEF-492B-B94A-6BA690452E9F}" dt="2018-11-12T14:47:37.374" v="209" actId="947"/>
          <ac:spMkLst>
            <pc:docMk/>
            <pc:sldMk cId="2671372077" sldId="364"/>
            <ac:spMk id="19" creationId="{5252A847-DE45-4FA3-A1F8-EEBEB845FF8E}"/>
          </ac:spMkLst>
        </pc:spChg>
      </pc:sldChg>
      <pc:sldChg chg="addSp delSp modSp add">
        <pc:chgData name="Davina Szilvasy" userId="59fb472d-eed4-4f11-9686-c2c8db02a2cd" providerId="ADAL" clId="{78BCD248-9FEF-492B-B94A-6BA690452E9F}" dt="2018-11-12T14:53:03.852" v="365" actId="207"/>
        <pc:sldMkLst>
          <pc:docMk/>
          <pc:sldMk cId="2880013364" sldId="365"/>
        </pc:sldMkLst>
        <pc:spChg chg="del">
          <ac:chgData name="Davina Szilvasy" userId="59fb472d-eed4-4f11-9686-c2c8db02a2cd" providerId="ADAL" clId="{78BCD248-9FEF-492B-B94A-6BA690452E9F}" dt="2018-11-12T14:47:55.264" v="212" actId="478"/>
          <ac:spMkLst>
            <pc:docMk/>
            <pc:sldMk cId="2880013364" sldId="365"/>
            <ac:spMk id="2" creationId="{AA7220EE-46F8-4F5A-814D-1D95E2292263}"/>
          </ac:spMkLst>
        </pc:spChg>
        <pc:spChg chg="mod topLvl">
          <ac:chgData name="Davina Szilvasy" userId="59fb472d-eed4-4f11-9686-c2c8db02a2cd" providerId="ADAL" clId="{78BCD248-9FEF-492B-B94A-6BA690452E9F}" dt="2018-11-12T14:52:37.455" v="362" actId="164"/>
          <ac:spMkLst>
            <pc:docMk/>
            <pc:sldMk cId="2880013364" sldId="365"/>
            <ac:spMk id="10" creationId="{931B7542-FA38-450E-A002-6FF6894BAE82}"/>
          </ac:spMkLst>
        </pc:spChg>
        <pc:spChg chg="mod topLvl">
          <ac:chgData name="Davina Szilvasy" userId="59fb472d-eed4-4f11-9686-c2c8db02a2cd" providerId="ADAL" clId="{78BCD248-9FEF-492B-B94A-6BA690452E9F}" dt="2018-11-12T14:52:37.455" v="362" actId="164"/>
          <ac:spMkLst>
            <pc:docMk/>
            <pc:sldMk cId="2880013364" sldId="365"/>
            <ac:spMk id="11" creationId="{05B150AE-AD21-4F95-9609-9DFC4573CACB}"/>
          </ac:spMkLst>
        </pc:spChg>
        <pc:spChg chg="mod topLvl">
          <ac:chgData name="Davina Szilvasy" userId="59fb472d-eed4-4f11-9686-c2c8db02a2cd" providerId="ADAL" clId="{78BCD248-9FEF-492B-B94A-6BA690452E9F}" dt="2018-11-12T14:52:41.404" v="363" actId="164"/>
          <ac:spMkLst>
            <pc:docMk/>
            <pc:sldMk cId="2880013364" sldId="365"/>
            <ac:spMk id="13" creationId="{6D8A72CC-9D34-4D17-BD6E-F7119AE46CDF}"/>
          </ac:spMkLst>
        </pc:spChg>
        <pc:spChg chg="mod topLvl">
          <ac:chgData name="Davina Szilvasy" userId="59fb472d-eed4-4f11-9686-c2c8db02a2cd" providerId="ADAL" clId="{78BCD248-9FEF-492B-B94A-6BA690452E9F}" dt="2018-11-12T14:52:41.404" v="363" actId="164"/>
          <ac:spMkLst>
            <pc:docMk/>
            <pc:sldMk cId="2880013364" sldId="365"/>
            <ac:spMk id="14" creationId="{CC79957F-4276-48AF-9E22-705E58DEBA81}"/>
          </ac:spMkLst>
        </pc:spChg>
        <pc:spChg chg="add mod">
          <ac:chgData name="Davina Szilvasy" userId="59fb472d-eed4-4f11-9686-c2c8db02a2cd" providerId="ADAL" clId="{78BCD248-9FEF-492B-B94A-6BA690452E9F}" dt="2018-11-12T14:52:50.956" v="364" actId="1076"/>
          <ac:spMkLst>
            <pc:docMk/>
            <pc:sldMk cId="2880013364" sldId="365"/>
            <ac:spMk id="15" creationId="{0C89B32E-362E-4968-B489-FF24710546C9}"/>
          </ac:spMkLst>
        </pc:spChg>
        <pc:spChg chg="add mod">
          <ac:chgData name="Davina Szilvasy" userId="59fb472d-eed4-4f11-9686-c2c8db02a2cd" providerId="ADAL" clId="{78BCD248-9FEF-492B-B94A-6BA690452E9F}" dt="2018-11-12T14:50:56.599" v="291" actId="1076"/>
          <ac:spMkLst>
            <pc:docMk/>
            <pc:sldMk cId="2880013364" sldId="365"/>
            <ac:spMk id="16" creationId="{982AAA1A-0994-44F4-AD32-770E48917430}"/>
          </ac:spMkLst>
        </pc:spChg>
        <pc:spChg chg="add mod">
          <ac:chgData name="Davina Szilvasy" userId="59fb472d-eed4-4f11-9686-c2c8db02a2cd" providerId="ADAL" clId="{78BCD248-9FEF-492B-B94A-6BA690452E9F}" dt="2018-11-12T14:51:16.546" v="319" actId="1076"/>
          <ac:spMkLst>
            <pc:docMk/>
            <pc:sldMk cId="2880013364" sldId="365"/>
            <ac:spMk id="17" creationId="{0563CE79-19DA-40B7-856D-6383D7D844A0}"/>
          </ac:spMkLst>
        </pc:spChg>
        <pc:spChg chg="mod">
          <ac:chgData name="Davina Szilvasy" userId="59fb472d-eed4-4f11-9686-c2c8db02a2cd" providerId="ADAL" clId="{78BCD248-9FEF-492B-B94A-6BA690452E9F}" dt="2018-11-12T14:51:46.064" v="354" actId="1076"/>
          <ac:spMkLst>
            <pc:docMk/>
            <pc:sldMk cId="2880013364" sldId="365"/>
            <ac:spMk id="19" creationId="{5252A847-DE45-4FA3-A1F8-EEBEB845FF8E}"/>
          </ac:spMkLst>
        </pc:spChg>
        <pc:spChg chg="add mod">
          <ac:chgData name="Davina Szilvasy" userId="59fb472d-eed4-4f11-9686-c2c8db02a2cd" providerId="ADAL" clId="{78BCD248-9FEF-492B-B94A-6BA690452E9F}" dt="2018-11-12T14:51:42.762" v="352" actId="1038"/>
          <ac:spMkLst>
            <pc:docMk/>
            <pc:sldMk cId="2880013364" sldId="365"/>
            <ac:spMk id="20" creationId="{E64A5BB9-C101-43C6-B922-235E5CA3210E}"/>
          </ac:spMkLst>
        </pc:spChg>
        <pc:grpChg chg="add mod">
          <ac:chgData name="Davina Szilvasy" userId="59fb472d-eed4-4f11-9686-c2c8db02a2cd" providerId="ADAL" clId="{78BCD248-9FEF-492B-B94A-6BA690452E9F}" dt="2018-11-12T14:53:03.852" v="365" actId="207"/>
          <ac:grpSpMkLst>
            <pc:docMk/>
            <pc:sldMk cId="2880013364" sldId="365"/>
            <ac:grpSpMk id="3" creationId="{117463CB-335B-46AA-802A-A09C774CD688}"/>
          </ac:grpSpMkLst>
        </pc:grpChg>
        <pc:grpChg chg="add mod">
          <ac:chgData name="Davina Szilvasy" userId="59fb472d-eed4-4f11-9686-c2c8db02a2cd" providerId="ADAL" clId="{78BCD248-9FEF-492B-B94A-6BA690452E9F}" dt="2018-11-12T14:52:41.404" v="363" actId="164"/>
          <ac:grpSpMkLst>
            <pc:docMk/>
            <pc:sldMk cId="2880013364" sldId="365"/>
            <ac:grpSpMk id="4" creationId="{C18EF1D3-A838-45C9-8702-F61ABDB348B2}"/>
          </ac:grpSpMkLst>
        </pc:grpChg>
        <pc:grpChg chg="add del mod">
          <ac:chgData name="Davina Szilvasy" userId="59fb472d-eed4-4f11-9686-c2c8db02a2cd" providerId="ADAL" clId="{78BCD248-9FEF-492B-B94A-6BA690452E9F}" dt="2018-11-12T14:52:11.881" v="358" actId="165"/>
          <ac:grpSpMkLst>
            <pc:docMk/>
            <pc:sldMk cId="2880013364" sldId="365"/>
            <ac:grpSpMk id="9" creationId="{526DE15A-4163-428E-B5A7-626E249C7887}"/>
          </ac:grpSpMkLst>
        </pc:grpChg>
        <pc:grpChg chg="add del mod">
          <ac:chgData name="Davina Szilvasy" userId="59fb472d-eed4-4f11-9686-c2c8db02a2cd" providerId="ADAL" clId="{78BCD248-9FEF-492B-B94A-6BA690452E9F}" dt="2018-11-12T14:51:56.095" v="355" actId="165"/>
          <ac:grpSpMkLst>
            <pc:docMk/>
            <pc:sldMk cId="2880013364" sldId="365"/>
            <ac:grpSpMk id="12" creationId="{0727B1DD-0EB7-4AD5-8FB8-0F0C79F022CB}"/>
          </ac:grpSpMkLst>
        </pc:grpChg>
      </pc:sldChg>
      <pc:sldChg chg="modSp add">
        <pc:chgData name="Davina Szilvasy" userId="59fb472d-eed4-4f11-9686-c2c8db02a2cd" providerId="ADAL" clId="{78BCD248-9FEF-492B-B94A-6BA690452E9F}" dt="2018-11-12T14:53:59.153" v="385" actId="947"/>
        <pc:sldMkLst>
          <pc:docMk/>
          <pc:sldMk cId="1740928288" sldId="366"/>
        </pc:sldMkLst>
        <pc:spChg chg="mod">
          <ac:chgData name="Davina Szilvasy" userId="59fb472d-eed4-4f11-9686-c2c8db02a2cd" providerId="ADAL" clId="{78BCD248-9FEF-492B-B94A-6BA690452E9F}" dt="2018-11-12T14:53:59.153" v="385" actId="947"/>
          <ac:spMkLst>
            <pc:docMk/>
            <pc:sldMk cId="1740928288" sldId="366"/>
            <ac:spMk id="19" creationId="{5252A847-DE45-4FA3-A1F8-EEBEB845FF8E}"/>
          </ac:spMkLst>
        </pc:spChg>
      </pc:sldChg>
      <pc:sldChg chg="addSp delSp modSp add">
        <pc:chgData name="Davina Szilvasy" userId="59fb472d-eed4-4f11-9686-c2c8db02a2cd" providerId="ADAL" clId="{78BCD248-9FEF-492B-B94A-6BA690452E9F}" dt="2018-11-12T15:12:57.234" v="814" actId="207"/>
        <pc:sldMkLst>
          <pc:docMk/>
          <pc:sldMk cId="2571844371" sldId="367"/>
        </pc:sldMkLst>
        <pc:spChg chg="del">
          <ac:chgData name="Davina Szilvasy" userId="59fb472d-eed4-4f11-9686-c2c8db02a2cd" providerId="ADAL" clId="{78BCD248-9FEF-492B-B94A-6BA690452E9F}" dt="2018-11-12T14:54:23.596" v="387" actId="478"/>
          <ac:spMkLst>
            <pc:docMk/>
            <pc:sldMk cId="2571844371" sldId="367"/>
            <ac:spMk id="15" creationId="{0C89B32E-362E-4968-B489-FF24710546C9}"/>
          </ac:spMkLst>
        </pc:spChg>
        <pc:spChg chg="del">
          <ac:chgData name="Davina Szilvasy" userId="59fb472d-eed4-4f11-9686-c2c8db02a2cd" providerId="ADAL" clId="{78BCD248-9FEF-492B-B94A-6BA690452E9F}" dt="2018-11-12T14:54:23.596" v="387" actId="478"/>
          <ac:spMkLst>
            <pc:docMk/>
            <pc:sldMk cId="2571844371" sldId="367"/>
            <ac:spMk id="16" creationId="{982AAA1A-0994-44F4-AD32-770E48917430}"/>
          </ac:spMkLst>
        </pc:spChg>
        <pc:spChg chg="del">
          <ac:chgData name="Davina Szilvasy" userId="59fb472d-eed4-4f11-9686-c2c8db02a2cd" providerId="ADAL" clId="{78BCD248-9FEF-492B-B94A-6BA690452E9F}" dt="2018-11-12T14:54:23.596" v="387" actId="478"/>
          <ac:spMkLst>
            <pc:docMk/>
            <pc:sldMk cId="2571844371" sldId="367"/>
            <ac:spMk id="17" creationId="{0563CE79-19DA-40B7-856D-6383D7D844A0}"/>
          </ac:spMkLst>
        </pc:spChg>
        <pc:spChg chg="mod">
          <ac:chgData name="Davina Szilvasy" userId="59fb472d-eed4-4f11-9686-c2c8db02a2cd" providerId="ADAL" clId="{78BCD248-9FEF-492B-B94A-6BA690452E9F}" dt="2018-11-12T14:55:14.578" v="391" actId="207"/>
          <ac:spMkLst>
            <pc:docMk/>
            <pc:sldMk cId="2571844371" sldId="367"/>
            <ac:spMk id="19" creationId="{5252A847-DE45-4FA3-A1F8-EEBEB845FF8E}"/>
          </ac:spMkLst>
        </pc:spChg>
        <pc:spChg chg="del">
          <ac:chgData name="Davina Szilvasy" userId="59fb472d-eed4-4f11-9686-c2c8db02a2cd" providerId="ADAL" clId="{78BCD248-9FEF-492B-B94A-6BA690452E9F}" dt="2018-11-12T14:54:23.596" v="387" actId="478"/>
          <ac:spMkLst>
            <pc:docMk/>
            <pc:sldMk cId="2571844371" sldId="367"/>
            <ac:spMk id="20" creationId="{E64A5BB9-C101-43C6-B922-235E5CA3210E}"/>
          </ac:spMkLst>
        </pc:spChg>
        <pc:spChg chg="add mod">
          <ac:chgData name="Davina Szilvasy" userId="59fb472d-eed4-4f11-9686-c2c8db02a2cd" providerId="ADAL" clId="{78BCD248-9FEF-492B-B94A-6BA690452E9F}" dt="2018-11-12T14:59:54.853" v="545" actId="1038"/>
          <ac:spMkLst>
            <pc:docMk/>
            <pc:sldMk cId="2571844371" sldId="367"/>
            <ac:spMk id="23" creationId="{FCA9B05E-B52A-437B-A443-B9A962B48F99}"/>
          </ac:spMkLst>
        </pc:spChg>
        <pc:spChg chg="add mod">
          <ac:chgData name="Davina Szilvasy" userId="59fb472d-eed4-4f11-9686-c2c8db02a2cd" providerId="ADAL" clId="{78BCD248-9FEF-492B-B94A-6BA690452E9F}" dt="2018-11-12T15:07:10.614" v="746" actId="1035"/>
          <ac:spMkLst>
            <pc:docMk/>
            <pc:sldMk cId="2571844371" sldId="367"/>
            <ac:spMk id="24" creationId="{5D6DE030-12F0-428C-B387-325D947EEBF3}"/>
          </ac:spMkLst>
        </pc:spChg>
        <pc:spChg chg="add mod">
          <ac:chgData name="Davina Szilvasy" userId="59fb472d-eed4-4f11-9686-c2c8db02a2cd" providerId="ADAL" clId="{78BCD248-9FEF-492B-B94A-6BA690452E9F}" dt="2018-11-12T15:06:51.107" v="719" actId="1035"/>
          <ac:spMkLst>
            <pc:docMk/>
            <pc:sldMk cId="2571844371" sldId="367"/>
            <ac:spMk id="25" creationId="{8FC11127-608C-416B-9F17-7B955FFC00D8}"/>
          </ac:spMkLst>
        </pc:spChg>
        <pc:spChg chg="add mod">
          <ac:chgData name="Davina Szilvasy" userId="59fb472d-eed4-4f11-9686-c2c8db02a2cd" providerId="ADAL" clId="{78BCD248-9FEF-492B-B94A-6BA690452E9F}" dt="2018-11-12T15:06:59.025" v="723" actId="1037"/>
          <ac:spMkLst>
            <pc:docMk/>
            <pc:sldMk cId="2571844371" sldId="367"/>
            <ac:spMk id="26" creationId="{55FF8135-EFDF-4B25-92EE-3267165A3DE2}"/>
          </ac:spMkLst>
        </pc:spChg>
        <pc:spChg chg="add mod">
          <ac:chgData name="Davina Szilvasy" userId="59fb472d-eed4-4f11-9686-c2c8db02a2cd" providerId="ADAL" clId="{78BCD248-9FEF-492B-B94A-6BA690452E9F}" dt="2018-11-12T15:07:19.901" v="754" actId="1037"/>
          <ac:spMkLst>
            <pc:docMk/>
            <pc:sldMk cId="2571844371" sldId="367"/>
            <ac:spMk id="27" creationId="{8274288C-2662-4F70-A6D6-34B3597F7C47}"/>
          </ac:spMkLst>
        </pc:spChg>
        <pc:spChg chg="add mod">
          <ac:chgData name="Davina Szilvasy" userId="59fb472d-eed4-4f11-9686-c2c8db02a2cd" providerId="ADAL" clId="{78BCD248-9FEF-492B-B94A-6BA690452E9F}" dt="2018-11-12T15:07:53.688" v="775" actId="1037"/>
          <ac:spMkLst>
            <pc:docMk/>
            <pc:sldMk cId="2571844371" sldId="367"/>
            <ac:spMk id="28" creationId="{46B516C8-87CB-453E-878C-EC093EC78C29}"/>
          </ac:spMkLst>
        </pc:spChg>
        <pc:spChg chg="add mod">
          <ac:chgData name="Davina Szilvasy" userId="59fb472d-eed4-4f11-9686-c2c8db02a2cd" providerId="ADAL" clId="{78BCD248-9FEF-492B-B94A-6BA690452E9F}" dt="2018-11-12T14:58:09.813" v="428" actId="255"/>
          <ac:spMkLst>
            <pc:docMk/>
            <pc:sldMk cId="2571844371" sldId="367"/>
            <ac:spMk id="29" creationId="{E4CD3392-2B69-404E-8A8B-3B0710BA6981}"/>
          </ac:spMkLst>
        </pc:spChg>
        <pc:spChg chg="add mod">
          <ac:chgData name="Davina Szilvasy" userId="59fb472d-eed4-4f11-9686-c2c8db02a2cd" providerId="ADAL" clId="{78BCD248-9FEF-492B-B94A-6BA690452E9F}" dt="2018-11-12T15:07:39.484" v="772" actId="1036"/>
          <ac:spMkLst>
            <pc:docMk/>
            <pc:sldMk cId="2571844371" sldId="367"/>
            <ac:spMk id="30" creationId="{AE032FE4-6D9B-452E-8CA5-61BFF1AFA384}"/>
          </ac:spMkLst>
        </pc:spChg>
        <pc:spChg chg="add mod">
          <ac:chgData name="Davina Szilvasy" userId="59fb472d-eed4-4f11-9686-c2c8db02a2cd" providerId="ADAL" clId="{78BCD248-9FEF-492B-B94A-6BA690452E9F}" dt="2018-11-12T15:02:18.390" v="651" actId="1037"/>
          <ac:spMkLst>
            <pc:docMk/>
            <pc:sldMk cId="2571844371" sldId="367"/>
            <ac:spMk id="31" creationId="{9370C923-BB79-4764-AD31-3F3F8ACB4E69}"/>
          </ac:spMkLst>
        </pc:spChg>
        <pc:spChg chg="add mod">
          <ac:chgData name="Davina Szilvasy" userId="59fb472d-eed4-4f11-9686-c2c8db02a2cd" providerId="ADAL" clId="{78BCD248-9FEF-492B-B94A-6BA690452E9F}" dt="2018-11-12T15:07:43.892" v="774" actId="1036"/>
          <ac:spMkLst>
            <pc:docMk/>
            <pc:sldMk cId="2571844371" sldId="367"/>
            <ac:spMk id="32" creationId="{40637D6B-836C-493E-9D18-4A5D9ADAEE3A}"/>
          </ac:spMkLst>
        </pc:spChg>
        <pc:spChg chg="add mod">
          <ac:chgData name="Davina Szilvasy" userId="59fb472d-eed4-4f11-9686-c2c8db02a2cd" providerId="ADAL" clId="{78BCD248-9FEF-492B-B94A-6BA690452E9F}" dt="2018-11-12T15:07:24.467" v="757" actId="1038"/>
          <ac:spMkLst>
            <pc:docMk/>
            <pc:sldMk cId="2571844371" sldId="367"/>
            <ac:spMk id="33" creationId="{B6D4053F-FC30-4256-82C6-73960FB2E752}"/>
          </ac:spMkLst>
        </pc:spChg>
        <pc:grpChg chg="del">
          <ac:chgData name="Davina Szilvasy" userId="59fb472d-eed4-4f11-9686-c2c8db02a2cd" providerId="ADAL" clId="{78BCD248-9FEF-492B-B94A-6BA690452E9F}" dt="2018-11-12T14:54:23.596" v="387" actId="478"/>
          <ac:grpSpMkLst>
            <pc:docMk/>
            <pc:sldMk cId="2571844371" sldId="367"/>
            <ac:grpSpMk id="3" creationId="{117463CB-335B-46AA-802A-A09C774CD688}"/>
          </ac:grpSpMkLst>
        </pc:grpChg>
        <pc:grpChg chg="del">
          <ac:chgData name="Davina Szilvasy" userId="59fb472d-eed4-4f11-9686-c2c8db02a2cd" providerId="ADAL" clId="{78BCD248-9FEF-492B-B94A-6BA690452E9F}" dt="2018-11-12T14:54:23.596" v="387" actId="478"/>
          <ac:grpSpMkLst>
            <pc:docMk/>
            <pc:sldMk cId="2571844371" sldId="367"/>
            <ac:grpSpMk id="4" creationId="{C18EF1D3-A838-45C9-8702-F61ABDB348B2}"/>
          </ac:grpSpMkLst>
        </pc:grpChg>
        <pc:graphicFrameChg chg="add mod modGraphic">
          <ac:chgData name="Davina Szilvasy" userId="59fb472d-eed4-4f11-9686-c2c8db02a2cd" providerId="ADAL" clId="{78BCD248-9FEF-492B-B94A-6BA690452E9F}" dt="2018-11-12T15:12:57.234" v="814" actId="207"/>
          <ac:graphicFrameMkLst>
            <pc:docMk/>
            <pc:sldMk cId="2571844371" sldId="367"/>
            <ac:graphicFrameMk id="21" creationId="{333B5651-9E6A-41AC-82C6-B63E60672D92}"/>
          </ac:graphicFrameMkLst>
        </pc:graphicFrameChg>
        <pc:graphicFrameChg chg="add mod modGraphic">
          <ac:chgData name="Davina Szilvasy" userId="59fb472d-eed4-4f11-9686-c2c8db02a2cd" providerId="ADAL" clId="{78BCD248-9FEF-492B-B94A-6BA690452E9F}" dt="2018-11-12T15:06:30.561" v="712"/>
          <ac:graphicFrameMkLst>
            <pc:docMk/>
            <pc:sldMk cId="2571844371" sldId="367"/>
            <ac:graphicFrameMk id="22" creationId="{DA191F7B-DC8E-4AF7-924A-8D4DCC660D0A}"/>
          </ac:graphicFrameMkLst>
        </pc:graphicFrameChg>
      </pc:sldChg>
      <pc:sldChg chg="modSp add">
        <pc:chgData name="Davina Szilvasy" userId="59fb472d-eed4-4f11-9686-c2c8db02a2cd" providerId="ADAL" clId="{78BCD248-9FEF-492B-B94A-6BA690452E9F}" dt="2018-11-12T15:13:05.832" v="816" actId="207"/>
        <pc:sldMkLst>
          <pc:docMk/>
          <pc:sldMk cId="1239562119" sldId="368"/>
        </pc:sldMkLst>
        <pc:spChg chg="mod">
          <ac:chgData name="Davina Szilvasy" userId="59fb472d-eed4-4f11-9686-c2c8db02a2cd" providerId="ADAL" clId="{78BCD248-9FEF-492B-B94A-6BA690452E9F}" dt="2018-11-12T15:09:27.547" v="812" actId="207"/>
          <ac:spMkLst>
            <pc:docMk/>
            <pc:sldMk cId="1239562119" sldId="368"/>
            <ac:spMk id="19" creationId="{5252A847-DE45-4FA3-A1F8-EEBEB845FF8E}"/>
          </ac:spMkLst>
        </pc:spChg>
        <pc:graphicFrameChg chg="modGraphic">
          <ac:chgData name="Davina Szilvasy" userId="59fb472d-eed4-4f11-9686-c2c8db02a2cd" providerId="ADAL" clId="{78BCD248-9FEF-492B-B94A-6BA690452E9F}" dt="2018-11-12T15:13:05.832" v="816" actId="207"/>
          <ac:graphicFrameMkLst>
            <pc:docMk/>
            <pc:sldMk cId="1239562119" sldId="368"/>
            <ac:graphicFrameMk id="21" creationId="{333B5651-9E6A-41AC-82C6-B63E60672D92}"/>
          </ac:graphicFrameMkLst>
        </pc:graphicFrameChg>
      </pc:sldChg>
      <pc:sldChg chg="modSp add">
        <pc:chgData name="Davina Szilvasy" userId="59fb472d-eed4-4f11-9686-c2c8db02a2cd" providerId="ADAL" clId="{78BCD248-9FEF-492B-B94A-6BA690452E9F}" dt="2018-11-12T15:27:00.905" v="1036" actId="20577"/>
        <pc:sldMkLst>
          <pc:docMk/>
          <pc:sldMk cId="1275609919" sldId="369"/>
        </pc:sldMkLst>
        <pc:spChg chg="mod">
          <ac:chgData name="Davina Szilvasy" userId="59fb472d-eed4-4f11-9686-c2c8db02a2cd" providerId="ADAL" clId="{78BCD248-9FEF-492B-B94A-6BA690452E9F}" dt="2018-11-12T15:27:00.905" v="1036" actId="20577"/>
          <ac:spMkLst>
            <pc:docMk/>
            <pc:sldMk cId="1275609919" sldId="369"/>
            <ac:spMk id="19" creationId="{5252A847-DE45-4FA3-A1F8-EEBEB845FF8E}"/>
          </ac:spMkLst>
        </pc:spChg>
      </pc:sldChg>
      <pc:sldChg chg="addSp delSp modSp add">
        <pc:chgData name="Davina Szilvasy" userId="59fb472d-eed4-4f11-9686-c2c8db02a2cd" providerId="ADAL" clId="{78BCD248-9FEF-492B-B94A-6BA690452E9F}" dt="2018-11-12T15:29:40.688" v="1062" actId="14100"/>
        <pc:sldMkLst>
          <pc:docMk/>
          <pc:sldMk cId="1809893755" sldId="370"/>
        </pc:sldMkLst>
        <pc:spChg chg="del">
          <ac:chgData name="Davina Szilvasy" userId="59fb472d-eed4-4f11-9686-c2c8db02a2cd" providerId="ADAL" clId="{78BCD248-9FEF-492B-B94A-6BA690452E9F}" dt="2018-11-12T15:28:04.553" v="1038" actId="478"/>
          <ac:spMkLst>
            <pc:docMk/>
            <pc:sldMk cId="1809893755" sldId="370"/>
            <ac:spMk id="6" creationId="{2B0D252F-069D-4218-B451-F57ACF55272C}"/>
          </ac:spMkLst>
        </pc:spChg>
        <pc:spChg chg="del">
          <ac:chgData name="Davina Szilvasy" userId="59fb472d-eed4-4f11-9686-c2c8db02a2cd" providerId="ADAL" clId="{78BCD248-9FEF-492B-B94A-6BA690452E9F}" dt="2018-11-12T15:28:04.553" v="1038" actId="478"/>
          <ac:spMkLst>
            <pc:docMk/>
            <pc:sldMk cId="1809893755" sldId="370"/>
            <ac:spMk id="9" creationId="{88343251-A7F0-4883-B2D3-5B8672278F4C}"/>
          </ac:spMkLst>
        </pc:spChg>
        <pc:spChg chg="del">
          <ac:chgData name="Davina Szilvasy" userId="59fb472d-eed4-4f11-9686-c2c8db02a2cd" providerId="ADAL" clId="{78BCD248-9FEF-492B-B94A-6BA690452E9F}" dt="2018-11-12T15:28:04.553" v="1038" actId="478"/>
          <ac:spMkLst>
            <pc:docMk/>
            <pc:sldMk cId="1809893755" sldId="370"/>
            <ac:spMk id="10" creationId="{D6BA2123-C30A-4F0A-90AC-04668D9ECD69}"/>
          </ac:spMkLst>
        </pc:spChg>
        <pc:spChg chg="del">
          <ac:chgData name="Davina Szilvasy" userId="59fb472d-eed4-4f11-9686-c2c8db02a2cd" providerId="ADAL" clId="{78BCD248-9FEF-492B-B94A-6BA690452E9F}" dt="2018-11-12T15:28:04.553" v="1038" actId="478"/>
          <ac:spMkLst>
            <pc:docMk/>
            <pc:sldMk cId="1809893755" sldId="370"/>
            <ac:spMk id="11" creationId="{C25ECDAF-D328-4E6E-AE9F-4CD66356F6D1}"/>
          </ac:spMkLst>
        </pc:spChg>
        <pc:spChg chg="del">
          <ac:chgData name="Davina Szilvasy" userId="59fb472d-eed4-4f11-9686-c2c8db02a2cd" providerId="ADAL" clId="{78BCD248-9FEF-492B-B94A-6BA690452E9F}" dt="2018-11-12T15:28:04.553" v="1038" actId="478"/>
          <ac:spMkLst>
            <pc:docMk/>
            <pc:sldMk cId="1809893755" sldId="370"/>
            <ac:spMk id="14" creationId="{B6425D0D-C49C-4145-A830-5A4AEF11CB3D}"/>
          </ac:spMkLst>
        </pc:spChg>
        <pc:spChg chg="del">
          <ac:chgData name="Davina Szilvasy" userId="59fb472d-eed4-4f11-9686-c2c8db02a2cd" providerId="ADAL" clId="{78BCD248-9FEF-492B-B94A-6BA690452E9F}" dt="2018-11-12T15:28:04.553" v="1038" actId="478"/>
          <ac:spMkLst>
            <pc:docMk/>
            <pc:sldMk cId="1809893755" sldId="370"/>
            <ac:spMk id="15" creationId="{1F33097B-5E90-4A41-B320-F42FF52C19A2}"/>
          </ac:spMkLst>
        </pc:spChg>
        <pc:spChg chg="add mod">
          <ac:chgData name="Davina Szilvasy" userId="59fb472d-eed4-4f11-9686-c2c8db02a2cd" providerId="ADAL" clId="{78BCD248-9FEF-492B-B94A-6BA690452E9F}" dt="2018-11-12T15:29:40.688" v="1062" actId="14100"/>
          <ac:spMkLst>
            <pc:docMk/>
            <pc:sldMk cId="1809893755" sldId="370"/>
            <ac:spMk id="17" creationId="{19C2D5D6-B463-432E-9E9B-FE864E652628}"/>
          </ac:spMkLst>
        </pc:spChg>
        <pc:spChg chg="mod">
          <ac:chgData name="Davina Szilvasy" userId="59fb472d-eed4-4f11-9686-c2c8db02a2cd" providerId="ADAL" clId="{78BCD248-9FEF-492B-B94A-6BA690452E9F}" dt="2018-11-12T15:28:23.263" v="1042" actId="20577"/>
          <ac:spMkLst>
            <pc:docMk/>
            <pc:sldMk cId="1809893755" sldId="370"/>
            <ac:spMk id="19" creationId="{5252A847-DE45-4FA3-A1F8-EEBEB845FF8E}"/>
          </ac:spMkLst>
        </pc:spChg>
        <pc:grpChg chg="del">
          <ac:chgData name="Davina Szilvasy" userId="59fb472d-eed4-4f11-9686-c2c8db02a2cd" providerId="ADAL" clId="{78BCD248-9FEF-492B-B94A-6BA690452E9F}" dt="2018-11-12T15:28:04.553" v="1038" actId="478"/>
          <ac:grpSpMkLst>
            <pc:docMk/>
            <pc:sldMk cId="1809893755" sldId="370"/>
            <ac:grpSpMk id="20" creationId="{A7A46374-1136-4433-A66C-C11FB29EA03D}"/>
          </ac:grpSpMkLst>
        </pc:grpChg>
      </pc:sldChg>
      <pc:sldChg chg="modSp add">
        <pc:chgData name="Davina Szilvasy" userId="59fb472d-eed4-4f11-9686-c2c8db02a2cd" providerId="ADAL" clId="{78BCD248-9FEF-492B-B94A-6BA690452E9F}" dt="2018-11-12T15:30:01.904" v="1075"/>
        <pc:sldMkLst>
          <pc:docMk/>
          <pc:sldMk cId="1520115854" sldId="371"/>
        </pc:sldMkLst>
        <pc:spChg chg="mod">
          <ac:chgData name="Davina Szilvasy" userId="59fb472d-eed4-4f11-9686-c2c8db02a2cd" providerId="ADAL" clId="{78BCD248-9FEF-492B-B94A-6BA690452E9F}" dt="2018-11-12T15:30:01.904" v="1075"/>
          <ac:spMkLst>
            <pc:docMk/>
            <pc:sldMk cId="1520115854" sldId="371"/>
            <ac:spMk id="19" creationId="{5252A847-DE45-4FA3-A1F8-EEBEB845FF8E}"/>
          </ac:spMkLst>
        </pc:spChg>
      </pc:sldChg>
      <pc:sldChg chg="modSp add">
        <pc:chgData name="Davina Szilvasy" userId="59fb472d-eed4-4f11-9686-c2c8db02a2cd" providerId="ADAL" clId="{78BCD248-9FEF-492B-B94A-6BA690452E9F}" dt="2018-11-12T15:32:44.656" v="1187" actId="5793"/>
        <pc:sldMkLst>
          <pc:docMk/>
          <pc:sldMk cId="617471594" sldId="372"/>
        </pc:sldMkLst>
        <pc:spChg chg="mod">
          <ac:chgData name="Davina Szilvasy" userId="59fb472d-eed4-4f11-9686-c2c8db02a2cd" providerId="ADAL" clId="{78BCD248-9FEF-492B-B94A-6BA690452E9F}" dt="2018-11-12T15:32:44.656" v="1187" actId="5793"/>
          <ac:spMkLst>
            <pc:docMk/>
            <pc:sldMk cId="617471594" sldId="372"/>
            <ac:spMk id="19" creationId="{5252A847-DE45-4FA3-A1F8-EEBEB845FF8E}"/>
          </ac:spMkLst>
        </pc:spChg>
      </pc:sldChg>
      <pc:sldChg chg="modSp add">
        <pc:chgData name="Davina Szilvasy" userId="59fb472d-eed4-4f11-9686-c2c8db02a2cd" providerId="ADAL" clId="{78BCD248-9FEF-492B-B94A-6BA690452E9F}" dt="2018-11-12T15:33:08.665" v="1192" actId="207"/>
        <pc:sldMkLst>
          <pc:docMk/>
          <pc:sldMk cId="1686156550" sldId="373"/>
        </pc:sldMkLst>
        <pc:spChg chg="mod">
          <ac:chgData name="Davina Szilvasy" userId="59fb472d-eed4-4f11-9686-c2c8db02a2cd" providerId="ADAL" clId="{78BCD248-9FEF-492B-B94A-6BA690452E9F}" dt="2018-11-12T15:33:08.665" v="1192" actId="207"/>
          <ac:spMkLst>
            <pc:docMk/>
            <pc:sldMk cId="1686156550" sldId="373"/>
            <ac:spMk id="19" creationId="{5252A847-DE45-4FA3-A1F8-EEBEB845FF8E}"/>
          </ac:spMkLst>
        </pc:spChg>
      </pc:sldChg>
    </pc:docChg>
  </pc:docChgLst>
  <pc:docChgLst>
    <pc:chgData name="Kyle Tidswell-Brown" userId="3518c4a0-5c99-4880-b127-cb60ccf11a39" providerId="ADAL" clId="{B44711C9-4A64-4109-BE33-B2AE575F5319}"/>
    <pc:docChg chg="undo custSel addSld delSld modSld">
      <pc:chgData name="Kyle Tidswell-Brown" userId="3518c4a0-5c99-4880-b127-cb60ccf11a39" providerId="ADAL" clId="{B44711C9-4A64-4109-BE33-B2AE575F5319}" dt="2018-11-14T12:45:26.567" v="465" actId="478"/>
      <pc:docMkLst>
        <pc:docMk/>
      </pc:docMkLst>
      <pc:sldChg chg="addSp delSp modSp">
        <pc:chgData name="Kyle Tidswell-Brown" userId="3518c4a0-5c99-4880-b127-cb60ccf11a39" providerId="ADAL" clId="{B44711C9-4A64-4109-BE33-B2AE575F5319}" dt="2018-11-14T12:45:26.567" v="465" actId="478"/>
        <pc:sldMkLst>
          <pc:docMk/>
          <pc:sldMk cId="2637481266" sldId="256"/>
        </pc:sldMkLst>
        <pc:spChg chg="add del mod">
          <ac:chgData name="Kyle Tidswell-Brown" userId="3518c4a0-5c99-4880-b127-cb60ccf11a39" providerId="ADAL" clId="{B44711C9-4A64-4109-BE33-B2AE575F5319}" dt="2018-11-14T12:45:26.567" v="465" actId="478"/>
          <ac:spMkLst>
            <pc:docMk/>
            <pc:sldMk cId="2637481266" sldId="256"/>
            <ac:spMk id="2" creationId="{82789535-FD1B-4284-B856-37E64D9CF8A3}"/>
          </ac:spMkLst>
        </pc:spChg>
        <pc:spChg chg="mod">
          <ac:chgData name="Kyle Tidswell-Brown" userId="3518c4a0-5c99-4880-b127-cb60ccf11a39" providerId="ADAL" clId="{B44711C9-4A64-4109-BE33-B2AE575F5319}" dt="2018-11-14T09:59:10.053" v="8" actId="20577"/>
          <ac:spMkLst>
            <pc:docMk/>
            <pc:sldMk cId="2637481266" sldId="256"/>
            <ac:spMk id="19" creationId="{5252A847-DE45-4FA3-A1F8-EEBEB845FF8E}"/>
          </ac:spMkLst>
        </pc:spChg>
      </pc:sldChg>
      <pc:sldChg chg="modSp">
        <pc:chgData name="Kyle Tidswell-Brown" userId="3518c4a0-5c99-4880-b127-cb60ccf11a39" providerId="ADAL" clId="{B44711C9-4A64-4109-BE33-B2AE575F5319}" dt="2018-11-14T10:04:58.859" v="34" actId="1582"/>
        <pc:sldMkLst>
          <pc:docMk/>
          <pc:sldMk cId="273723392" sldId="308"/>
        </pc:sldMkLst>
        <pc:spChg chg="mod">
          <ac:chgData name="Kyle Tidswell-Brown" userId="3518c4a0-5c99-4880-b127-cb60ccf11a39" providerId="ADAL" clId="{B44711C9-4A64-4109-BE33-B2AE575F5319}" dt="2018-11-14T10:04:46.274" v="33" actId="207"/>
          <ac:spMkLst>
            <pc:docMk/>
            <pc:sldMk cId="273723392" sldId="308"/>
            <ac:spMk id="19" creationId="{5252A847-DE45-4FA3-A1F8-EEBEB845FF8E}"/>
          </ac:spMkLst>
        </pc:spChg>
        <pc:cxnChg chg="mod">
          <ac:chgData name="Kyle Tidswell-Brown" userId="3518c4a0-5c99-4880-b127-cb60ccf11a39" providerId="ADAL" clId="{B44711C9-4A64-4109-BE33-B2AE575F5319}" dt="2018-11-14T10:04:58.859" v="34" actId="1582"/>
          <ac:cxnSpMkLst>
            <pc:docMk/>
            <pc:sldMk cId="273723392" sldId="308"/>
            <ac:cxnSpMk id="5" creationId="{CAF0AA8D-20C5-46C8-831D-F30EC0FC6D53}"/>
          </ac:cxnSpMkLst>
        </pc:cxnChg>
        <pc:cxnChg chg="mod">
          <ac:chgData name="Kyle Tidswell-Brown" userId="3518c4a0-5c99-4880-b127-cb60ccf11a39" providerId="ADAL" clId="{B44711C9-4A64-4109-BE33-B2AE575F5319}" dt="2018-11-14T10:04:58.859" v="34" actId="1582"/>
          <ac:cxnSpMkLst>
            <pc:docMk/>
            <pc:sldMk cId="273723392" sldId="308"/>
            <ac:cxnSpMk id="23" creationId="{2BBC0F50-BF6C-4E55-BE83-7F575D77D838}"/>
          </ac:cxnSpMkLst>
        </pc:cxnChg>
        <pc:cxnChg chg="mod">
          <ac:chgData name="Kyle Tidswell-Brown" userId="3518c4a0-5c99-4880-b127-cb60ccf11a39" providerId="ADAL" clId="{B44711C9-4A64-4109-BE33-B2AE575F5319}" dt="2018-11-14T10:04:58.859" v="34" actId="1582"/>
          <ac:cxnSpMkLst>
            <pc:docMk/>
            <pc:sldMk cId="273723392" sldId="308"/>
            <ac:cxnSpMk id="26" creationId="{A78D7BCC-C345-4126-9436-798F4980B27D}"/>
          </ac:cxnSpMkLst>
        </pc:cxnChg>
        <pc:cxnChg chg="mod">
          <ac:chgData name="Kyle Tidswell-Brown" userId="3518c4a0-5c99-4880-b127-cb60ccf11a39" providerId="ADAL" clId="{B44711C9-4A64-4109-BE33-B2AE575F5319}" dt="2018-11-14T10:04:58.859" v="34" actId="1582"/>
          <ac:cxnSpMkLst>
            <pc:docMk/>
            <pc:sldMk cId="273723392" sldId="308"/>
            <ac:cxnSpMk id="29" creationId="{495FAC57-4140-41A8-8F11-F39F4D5ED0F3}"/>
          </ac:cxnSpMkLst>
        </pc:cxnChg>
        <pc:cxnChg chg="mod">
          <ac:chgData name="Kyle Tidswell-Brown" userId="3518c4a0-5c99-4880-b127-cb60ccf11a39" providerId="ADAL" clId="{B44711C9-4A64-4109-BE33-B2AE575F5319}" dt="2018-11-14T10:04:58.859" v="34" actId="1582"/>
          <ac:cxnSpMkLst>
            <pc:docMk/>
            <pc:sldMk cId="273723392" sldId="308"/>
            <ac:cxnSpMk id="35" creationId="{422EEBDD-1C1D-4714-AE60-DE7BBD4AB5D3}"/>
          </ac:cxnSpMkLst>
        </pc:cxnChg>
        <pc:cxnChg chg="mod">
          <ac:chgData name="Kyle Tidswell-Brown" userId="3518c4a0-5c99-4880-b127-cb60ccf11a39" providerId="ADAL" clId="{B44711C9-4A64-4109-BE33-B2AE575F5319}" dt="2018-11-14T10:04:58.859" v="34" actId="1582"/>
          <ac:cxnSpMkLst>
            <pc:docMk/>
            <pc:sldMk cId="273723392" sldId="308"/>
            <ac:cxnSpMk id="37" creationId="{F89D2859-4F44-4F44-83C9-E86E556C98EB}"/>
          </ac:cxnSpMkLst>
        </pc:cxnChg>
      </pc:sldChg>
      <pc:sldChg chg="addSp delSp modSp">
        <pc:chgData name="Kyle Tidswell-Brown" userId="3518c4a0-5c99-4880-b127-cb60ccf11a39" providerId="ADAL" clId="{B44711C9-4A64-4109-BE33-B2AE575F5319}" dt="2018-11-14T12:44:20.622" v="409" actId="20577"/>
        <pc:sldMkLst>
          <pc:docMk/>
          <pc:sldMk cId="636014570" sldId="314"/>
        </pc:sldMkLst>
        <pc:spChg chg="mod">
          <ac:chgData name="Kyle Tidswell-Brown" userId="3518c4a0-5c99-4880-b127-cb60ccf11a39" providerId="ADAL" clId="{B44711C9-4A64-4109-BE33-B2AE575F5319}" dt="2018-11-14T12:43:22.972" v="385" actId="164"/>
          <ac:spMkLst>
            <pc:docMk/>
            <pc:sldMk cId="636014570" sldId="314"/>
            <ac:spMk id="9" creationId="{5E95DAFF-4180-4870-8F8D-112BF02E4BD8}"/>
          </ac:spMkLst>
        </pc:spChg>
        <pc:spChg chg="mod topLvl">
          <ac:chgData name="Kyle Tidswell-Brown" userId="3518c4a0-5c99-4880-b127-cb60ccf11a39" providerId="ADAL" clId="{B44711C9-4A64-4109-BE33-B2AE575F5319}" dt="2018-11-14T12:43:41.005" v="395" actId="165"/>
          <ac:spMkLst>
            <pc:docMk/>
            <pc:sldMk cId="636014570" sldId="314"/>
            <ac:spMk id="10" creationId="{A059C343-44EE-48CF-ADC9-05C3A9DEF965}"/>
          </ac:spMkLst>
        </pc:spChg>
        <pc:spChg chg="mod">
          <ac:chgData name="Kyle Tidswell-Brown" userId="3518c4a0-5c99-4880-b127-cb60ccf11a39" providerId="ADAL" clId="{B44711C9-4A64-4109-BE33-B2AE575F5319}" dt="2018-11-14T12:44:20.622" v="409" actId="20577"/>
          <ac:spMkLst>
            <pc:docMk/>
            <pc:sldMk cId="636014570" sldId="314"/>
            <ac:spMk id="19" creationId="{5252A847-DE45-4FA3-A1F8-EEBEB845FF8E}"/>
          </ac:spMkLst>
        </pc:spChg>
        <pc:grpChg chg="add mod topLvl">
          <ac:chgData name="Kyle Tidswell-Brown" userId="3518c4a0-5c99-4880-b127-cb60ccf11a39" providerId="ADAL" clId="{B44711C9-4A64-4109-BE33-B2AE575F5319}" dt="2018-11-14T12:43:41.005" v="395" actId="165"/>
          <ac:grpSpMkLst>
            <pc:docMk/>
            <pc:sldMk cId="636014570" sldId="314"/>
            <ac:grpSpMk id="2" creationId="{8E2F7EFE-CEA6-4911-8FA1-7EA04B615345}"/>
          </ac:grpSpMkLst>
        </pc:grpChg>
        <pc:grpChg chg="add del mod">
          <ac:chgData name="Kyle Tidswell-Brown" userId="3518c4a0-5c99-4880-b127-cb60ccf11a39" providerId="ADAL" clId="{B44711C9-4A64-4109-BE33-B2AE575F5319}" dt="2018-11-14T12:43:41.005" v="395" actId="165"/>
          <ac:grpSpMkLst>
            <pc:docMk/>
            <pc:sldMk cId="636014570" sldId="314"/>
            <ac:grpSpMk id="3" creationId="{69AEE022-7256-4C74-A9D1-CA27A2903235}"/>
          </ac:grpSpMkLst>
        </pc:grpChg>
        <pc:picChg chg="mod">
          <ac:chgData name="Kyle Tidswell-Brown" userId="3518c4a0-5c99-4880-b127-cb60ccf11a39" providerId="ADAL" clId="{B44711C9-4A64-4109-BE33-B2AE575F5319}" dt="2018-11-14T12:43:22.972" v="385" actId="164"/>
          <ac:picMkLst>
            <pc:docMk/>
            <pc:sldMk cId="636014570" sldId="314"/>
            <ac:picMk id="6" creationId="{28D6BDEE-2CEF-45D0-BAAE-40C3B89E48F1}"/>
          </ac:picMkLst>
        </pc:picChg>
      </pc:sldChg>
      <pc:sldChg chg="modSp">
        <pc:chgData name="Kyle Tidswell-Brown" userId="3518c4a0-5c99-4880-b127-cb60ccf11a39" providerId="ADAL" clId="{B44711C9-4A64-4109-BE33-B2AE575F5319}" dt="2018-11-14T12:40:49.703" v="330" actId="20577"/>
        <pc:sldMkLst>
          <pc:docMk/>
          <pc:sldMk cId="1071900124" sldId="355"/>
        </pc:sldMkLst>
        <pc:spChg chg="mod">
          <ac:chgData name="Kyle Tidswell-Brown" userId="3518c4a0-5c99-4880-b127-cb60ccf11a39" providerId="ADAL" clId="{B44711C9-4A64-4109-BE33-B2AE575F5319}" dt="2018-11-14T12:40:49.703" v="330" actId="20577"/>
          <ac:spMkLst>
            <pc:docMk/>
            <pc:sldMk cId="1071900124" sldId="355"/>
            <ac:spMk id="19" creationId="{5252A847-DE45-4FA3-A1F8-EEBEB845FF8E}"/>
          </ac:spMkLst>
        </pc:spChg>
      </pc:sldChg>
      <pc:sldChg chg="modSp">
        <pc:chgData name="Kyle Tidswell-Brown" userId="3518c4a0-5c99-4880-b127-cb60ccf11a39" providerId="ADAL" clId="{B44711C9-4A64-4109-BE33-B2AE575F5319}" dt="2018-11-14T10:05:33.592" v="35" actId="404"/>
        <pc:sldMkLst>
          <pc:docMk/>
          <pc:sldMk cId="36917022" sldId="360"/>
        </pc:sldMkLst>
        <pc:spChg chg="mod">
          <ac:chgData name="Kyle Tidswell-Brown" userId="3518c4a0-5c99-4880-b127-cb60ccf11a39" providerId="ADAL" clId="{B44711C9-4A64-4109-BE33-B2AE575F5319}" dt="2018-11-14T10:05:33.592" v="35" actId="404"/>
          <ac:spMkLst>
            <pc:docMk/>
            <pc:sldMk cId="36917022" sldId="360"/>
            <ac:spMk id="19" creationId="{5252A847-DE45-4FA3-A1F8-EEBEB845FF8E}"/>
          </ac:spMkLst>
        </pc:spChg>
      </pc:sldChg>
      <pc:sldChg chg="modSp">
        <pc:chgData name="Kyle Tidswell-Brown" userId="3518c4a0-5c99-4880-b127-cb60ccf11a39" providerId="ADAL" clId="{B44711C9-4A64-4109-BE33-B2AE575F5319}" dt="2018-11-14T10:04:38.853" v="31" actId="404"/>
        <pc:sldMkLst>
          <pc:docMk/>
          <pc:sldMk cId="1307026024" sldId="361"/>
        </pc:sldMkLst>
        <pc:spChg chg="mod">
          <ac:chgData name="Kyle Tidswell-Brown" userId="3518c4a0-5c99-4880-b127-cb60ccf11a39" providerId="ADAL" clId="{B44711C9-4A64-4109-BE33-B2AE575F5319}" dt="2018-11-14T10:04:38.853" v="31" actId="404"/>
          <ac:spMkLst>
            <pc:docMk/>
            <pc:sldMk cId="1307026024" sldId="361"/>
            <ac:spMk id="19" creationId="{5252A847-DE45-4FA3-A1F8-EEBEB845FF8E}"/>
          </ac:spMkLst>
        </pc:spChg>
      </pc:sldChg>
      <pc:sldChg chg="modSp">
        <pc:chgData name="Kyle Tidswell-Brown" userId="3518c4a0-5c99-4880-b127-cb60ccf11a39" providerId="ADAL" clId="{B44711C9-4A64-4109-BE33-B2AE575F5319}" dt="2018-11-14T10:20:11.376" v="280" actId="1035"/>
        <pc:sldMkLst>
          <pc:docMk/>
          <pc:sldMk cId="2765542708" sldId="362"/>
        </pc:sldMkLst>
        <pc:spChg chg="mod">
          <ac:chgData name="Kyle Tidswell-Brown" userId="3518c4a0-5c99-4880-b127-cb60ccf11a39" providerId="ADAL" clId="{B44711C9-4A64-4109-BE33-B2AE575F5319}" dt="2018-11-14T10:08:42.049" v="101" actId="57"/>
          <ac:spMkLst>
            <pc:docMk/>
            <pc:sldMk cId="2765542708" sldId="362"/>
            <ac:spMk id="19" creationId="{5252A847-DE45-4FA3-A1F8-EEBEB845FF8E}"/>
          </ac:spMkLst>
        </pc:spChg>
        <pc:graphicFrameChg chg="mod">
          <ac:chgData name="Kyle Tidswell-Brown" userId="3518c4a0-5c99-4880-b127-cb60ccf11a39" providerId="ADAL" clId="{B44711C9-4A64-4109-BE33-B2AE575F5319}" dt="2018-11-14T10:20:11.376" v="280" actId="1035"/>
          <ac:graphicFrameMkLst>
            <pc:docMk/>
            <pc:sldMk cId="2765542708" sldId="362"/>
            <ac:graphicFrameMk id="6" creationId="{B2AE67C7-08C3-4468-B56E-E90DE290B147}"/>
          </ac:graphicFrameMkLst>
        </pc:graphicFrameChg>
      </pc:sldChg>
      <pc:sldChg chg="modSp">
        <pc:chgData name="Kyle Tidswell-Brown" userId="3518c4a0-5c99-4880-b127-cb60ccf11a39" providerId="ADAL" clId="{B44711C9-4A64-4109-BE33-B2AE575F5319}" dt="2018-11-14T10:08:53.474" v="102" actId="404"/>
        <pc:sldMkLst>
          <pc:docMk/>
          <pc:sldMk cId="211812987" sldId="363"/>
        </pc:sldMkLst>
        <pc:spChg chg="mod">
          <ac:chgData name="Kyle Tidswell-Brown" userId="3518c4a0-5c99-4880-b127-cb60ccf11a39" providerId="ADAL" clId="{B44711C9-4A64-4109-BE33-B2AE575F5319}" dt="2018-11-14T10:08:53.474" v="102" actId="404"/>
          <ac:spMkLst>
            <pc:docMk/>
            <pc:sldMk cId="211812987" sldId="363"/>
            <ac:spMk id="19" creationId="{5252A847-DE45-4FA3-A1F8-EEBEB845FF8E}"/>
          </ac:spMkLst>
        </pc:spChg>
      </pc:sldChg>
      <pc:sldChg chg="modSp">
        <pc:chgData name="Kyle Tidswell-Brown" userId="3518c4a0-5c99-4880-b127-cb60ccf11a39" providerId="ADAL" clId="{B44711C9-4A64-4109-BE33-B2AE575F5319}" dt="2018-11-14T10:15:20.255" v="143" actId="20577"/>
        <pc:sldMkLst>
          <pc:docMk/>
          <pc:sldMk cId="2671372077" sldId="364"/>
        </pc:sldMkLst>
        <pc:spChg chg="mod">
          <ac:chgData name="Kyle Tidswell-Brown" userId="3518c4a0-5c99-4880-b127-cb60ccf11a39" providerId="ADAL" clId="{B44711C9-4A64-4109-BE33-B2AE575F5319}" dt="2018-11-14T10:15:20.255" v="143" actId="20577"/>
          <ac:spMkLst>
            <pc:docMk/>
            <pc:sldMk cId="2671372077" sldId="364"/>
            <ac:spMk id="19" creationId="{5252A847-DE45-4FA3-A1F8-EEBEB845FF8E}"/>
          </ac:spMkLst>
        </pc:spChg>
      </pc:sldChg>
      <pc:sldChg chg="addSp delSp modSp">
        <pc:chgData name="Kyle Tidswell-Brown" userId="3518c4a0-5c99-4880-b127-cb60ccf11a39" providerId="ADAL" clId="{B44711C9-4A64-4109-BE33-B2AE575F5319}" dt="2018-11-14T10:19:42.124" v="263"/>
        <pc:sldMkLst>
          <pc:docMk/>
          <pc:sldMk cId="2880013364" sldId="365"/>
        </pc:sldMkLst>
        <pc:spChg chg="del">
          <ac:chgData name="Kyle Tidswell-Brown" userId="3518c4a0-5c99-4880-b127-cb60ccf11a39" providerId="ADAL" clId="{B44711C9-4A64-4109-BE33-B2AE575F5319}" dt="2018-11-14T10:19:41.245" v="262" actId="478"/>
          <ac:spMkLst>
            <pc:docMk/>
            <pc:sldMk cId="2880013364" sldId="365"/>
            <ac:spMk id="15" creationId="{0C89B32E-362E-4968-B489-FF24710546C9}"/>
          </ac:spMkLst>
        </pc:spChg>
        <pc:spChg chg="del">
          <ac:chgData name="Kyle Tidswell-Brown" userId="3518c4a0-5c99-4880-b127-cb60ccf11a39" providerId="ADAL" clId="{B44711C9-4A64-4109-BE33-B2AE575F5319}" dt="2018-11-14T10:19:41.245" v="262" actId="478"/>
          <ac:spMkLst>
            <pc:docMk/>
            <pc:sldMk cId="2880013364" sldId="365"/>
            <ac:spMk id="16" creationId="{982AAA1A-0994-44F4-AD32-770E48917430}"/>
          </ac:spMkLst>
        </pc:spChg>
        <pc:spChg chg="del">
          <ac:chgData name="Kyle Tidswell-Brown" userId="3518c4a0-5c99-4880-b127-cb60ccf11a39" providerId="ADAL" clId="{B44711C9-4A64-4109-BE33-B2AE575F5319}" dt="2018-11-14T10:19:41.245" v="262" actId="478"/>
          <ac:spMkLst>
            <pc:docMk/>
            <pc:sldMk cId="2880013364" sldId="365"/>
            <ac:spMk id="17" creationId="{0563CE79-19DA-40B7-856D-6383D7D844A0}"/>
          </ac:spMkLst>
        </pc:spChg>
        <pc:spChg chg="mod">
          <ac:chgData name="Kyle Tidswell-Brown" userId="3518c4a0-5c99-4880-b127-cb60ccf11a39" providerId="ADAL" clId="{B44711C9-4A64-4109-BE33-B2AE575F5319}" dt="2018-11-14T10:16:03.465" v="144" actId="404"/>
          <ac:spMkLst>
            <pc:docMk/>
            <pc:sldMk cId="2880013364" sldId="365"/>
            <ac:spMk id="19" creationId="{5252A847-DE45-4FA3-A1F8-EEBEB845FF8E}"/>
          </ac:spMkLst>
        </pc:spChg>
        <pc:spChg chg="del">
          <ac:chgData name="Kyle Tidswell-Brown" userId="3518c4a0-5c99-4880-b127-cb60ccf11a39" providerId="ADAL" clId="{B44711C9-4A64-4109-BE33-B2AE575F5319}" dt="2018-11-14T10:19:41.245" v="262" actId="478"/>
          <ac:spMkLst>
            <pc:docMk/>
            <pc:sldMk cId="2880013364" sldId="365"/>
            <ac:spMk id="20" creationId="{E64A5BB9-C101-43C6-B922-235E5CA3210E}"/>
          </ac:spMkLst>
        </pc:spChg>
        <pc:grpChg chg="del">
          <ac:chgData name="Kyle Tidswell-Brown" userId="3518c4a0-5c99-4880-b127-cb60ccf11a39" providerId="ADAL" clId="{B44711C9-4A64-4109-BE33-B2AE575F5319}" dt="2018-11-14T10:19:41.245" v="262" actId="478"/>
          <ac:grpSpMkLst>
            <pc:docMk/>
            <pc:sldMk cId="2880013364" sldId="365"/>
            <ac:grpSpMk id="3" creationId="{117463CB-335B-46AA-802A-A09C774CD688}"/>
          </ac:grpSpMkLst>
        </pc:grpChg>
        <pc:grpChg chg="del">
          <ac:chgData name="Kyle Tidswell-Brown" userId="3518c4a0-5c99-4880-b127-cb60ccf11a39" providerId="ADAL" clId="{B44711C9-4A64-4109-BE33-B2AE575F5319}" dt="2018-11-14T10:19:41.245" v="262" actId="478"/>
          <ac:grpSpMkLst>
            <pc:docMk/>
            <pc:sldMk cId="2880013364" sldId="365"/>
            <ac:grpSpMk id="4" creationId="{C18EF1D3-A838-45C9-8702-F61ABDB348B2}"/>
          </ac:grpSpMkLst>
        </pc:grpChg>
        <pc:grpChg chg="add">
          <ac:chgData name="Kyle Tidswell-Brown" userId="3518c4a0-5c99-4880-b127-cb60ccf11a39" providerId="ADAL" clId="{B44711C9-4A64-4109-BE33-B2AE575F5319}" dt="2018-11-14T10:19:42.124" v="263"/>
          <ac:grpSpMkLst>
            <pc:docMk/>
            <pc:sldMk cId="2880013364" sldId="365"/>
            <ac:grpSpMk id="21" creationId="{CEB884DB-A5CE-4629-8696-BEAEEDC123BA}"/>
          </ac:grpSpMkLst>
        </pc:grpChg>
      </pc:sldChg>
      <pc:sldChg chg="addSp modSp">
        <pc:chgData name="Kyle Tidswell-Brown" userId="3518c4a0-5c99-4880-b127-cb60ccf11a39" providerId="ADAL" clId="{B44711C9-4A64-4109-BE33-B2AE575F5319}" dt="2018-11-14T10:19:36.578" v="261" actId="12788"/>
        <pc:sldMkLst>
          <pc:docMk/>
          <pc:sldMk cId="1740928288" sldId="366"/>
        </pc:sldMkLst>
        <pc:spChg chg="mod">
          <ac:chgData name="Kyle Tidswell-Brown" userId="3518c4a0-5c99-4880-b127-cb60ccf11a39" providerId="ADAL" clId="{B44711C9-4A64-4109-BE33-B2AE575F5319}" dt="2018-11-14T10:19:35.240" v="260" actId="164"/>
          <ac:spMkLst>
            <pc:docMk/>
            <pc:sldMk cId="1740928288" sldId="366"/>
            <ac:spMk id="15" creationId="{0C89B32E-362E-4968-B489-FF24710546C9}"/>
          </ac:spMkLst>
        </pc:spChg>
        <pc:spChg chg="mod">
          <ac:chgData name="Kyle Tidswell-Brown" userId="3518c4a0-5c99-4880-b127-cb60ccf11a39" providerId="ADAL" clId="{B44711C9-4A64-4109-BE33-B2AE575F5319}" dt="2018-11-14T10:19:35.240" v="260" actId="164"/>
          <ac:spMkLst>
            <pc:docMk/>
            <pc:sldMk cId="1740928288" sldId="366"/>
            <ac:spMk id="16" creationId="{982AAA1A-0994-44F4-AD32-770E48917430}"/>
          </ac:spMkLst>
        </pc:spChg>
        <pc:spChg chg="mod">
          <ac:chgData name="Kyle Tidswell-Brown" userId="3518c4a0-5c99-4880-b127-cb60ccf11a39" providerId="ADAL" clId="{B44711C9-4A64-4109-BE33-B2AE575F5319}" dt="2018-11-14T10:19:35.240" v="260" actId="164"/>
          <ac:spMkLst>
            <pc:docMk/>
            <pc:sldMk cId="1740928288" sldId="366"/>
            <ac:spMk id="17" creationId="{0563CE79-19DA-40B7-856D-6383D7D844A0}"/>
          </ac:spMkLst>
        </pc:spChg>
        <pc:spChg chg="mod">
          <ac:chgData name="Kyle Tidswell-Brown" userId="3518c4a0-5c99-4880-b127-cb60ccf11a39" providerId="ADAL" clId="{B44711C9-4A64-4109-BE33-B2AE575F5319}" dt="2018-11-14T10:19:27.552" v="259" actId="20577"/>
          <ac:spMkLst>
            <pc:docMk/>
            <pc:sldMk cId="1740928288" sldId="366"/>
            <ac:spMk id="19" creationId="{5252A847-DE45-4FA3-A1F8-EEBEB845FF8E}"/>
          </ac:spMkLst>
        </pc:spChg>
        <pc:spChg chg="mod">
          <ac:chgData name="Kyle Tidswell-Brown" userId="3518c4a0-5c99-4880-b127-cb60ccf11a39" providerId="ADAL" clId="{B44711C9-4A64-4109-BE33-B2AE575F5319}" dt="2018-11-14T10:19:35.240" v="260" actId="164"/>
          <ac:spMkLst>
            <pc:docMk/>
            <pc:sldMk cId="1740928288" sldId="366"/>
            <ac:spMk id="20" creationId="{E64A5BB9-C101-43C6-B922-235E5CA3210E}"/>
          </ac:spMkLst>
        </pc:spChg>
        <pc:grpChg chg="add mod">
          <ac:chgData name="Kyle Tidswell-Brown" userId="3518c4a0-5c99-4880-b127-cb60ccf11a39" providerId="ADAL" clId="{B44711C9-4A64-4109-BE33-B2AE575F5319}" dt="2018-11-14T10:19:36.578" v="261" actId="12788"/>
          <ac:grpSpMkLst>
            <pc:docMk/>
            <pc:sldMk cId="1740928288" sldId="366"/>
            <ac:grpSpMk id="2" creationId="{E04668C9-78F8-4B20-BB40-14C75FF6DB83}"/>
          </ac:grpSpMkLst>
        </pc:grpChg>
        <pc:grpChg chg="mod">
          <ac:chgData name="Kyle Tidswell-Brown" userId="3518c4a0-5c99-4880-b127-cb60ccf11a39" providerId="ADAL" clId="{B44711C9-4A64-4109-BE33-B2AE575F5319}" dt="2018-11-14T10:19:36.578" v="261" actId="12788"/>
          <ac:grpSpMkLst>
            <pc:docMk/>
            <pc:sldMk cId="1740928288" sldId="366"/>
            <ac:grpSpMk id="3" creationId="{117463CB-335B-46AA-802A-A09C774CD688}"/>
          </ac:grpSpMkLst>
        </pc:grpChg>
        <pc:grpChg chg="mod">
          <ac:chgData name="Kyle Tidswell-Brown" userId="3518c4a0-5c99-4880-b127-cb60ccf11a39" providerId="ADAL" clId="{B44711C9-4A64-4109-BE33-B2AE575F5319}" dt="2018-11-14T10:19:36.578" v="261" actId="12788"/>
          <ac:grpSpMkLst>
            <pc:docMk/>
            <pc:sldMk cId="1740928288" sldId="366"/>
            <ac:grpSpMk id="4" creationId="{C18EF1D3-A838-45C9-8702-F61ABDB348B2}"/>
          </ac:grpSpMkLst>
        </pc:grpChg>
      </pc:sldChg>
      <pc:sldChg chg="modSp">
        <pc:chgData name="Kyle Tidswell-Brown" userId="3518c4a0-5c99-4880-b127-cb60ccf11a39" providerId="ADAL" clId="{B44711C9-4A64-4109-BE33-B2AE575F5319}" dt="2018-11-13T15:44:56.243" v="6" actId="404"/>
        <pc:sldMkLst>
          <pc:docMk/>
          <pc:sldMk cId="2571844371" sldId="367"/>
        </pc:sldMkLst>
        <pc:spChg chg="mod">
          <ac:chgData name="Kyle Tidswell-Brown" userId="3518c4a0-5c99-4880-b127-cb60ccf11a39" providerId="ADAL" clId="{B44711C9-4A64-4109-BE33-B2AE575F5319}" dt="2018-11-13T15:44:56.243" v="6" actId="404"/>
          <ac:spMkLst>
            <pc:docMk/>
            <pc:sldMk cId="2571844371" sldId="367"/>
            <ac:spMk id="19" creationId="{5252A847-DE45-4FA3-A1F8-EEBEB845FF8E}"/>
          </ac:spMkLst>
        </pc:spChg>
      </pc:sldChg>
      <pc:sldChg chg="modSp">
        <pc:chgData name="Kyle Tidswell-Brown" userId="3518c4a0-5c99-4880-b127-cb60ccf11a39" providerId="ADAL" clId="{B44711C9-4A64-4109-BE33-B2AE575F5319}" dt="2018-11-14T10:22:18.282" v="323" actId="207"/>
        <pc:sldMkLst>
          <pc:docMk/>
          <pc:sldMk cId="1239562119" sldId="368"/>
        </pc:sldMkLst>
        <pc:spChg chg="mod">
          <ac:chgData name="Kyle Tidswell-Brown" userId="3518c4a0-5c99-4880-b127-cb60ccf11a39" providerId="ADAL" clId="{B44711C9-4A64-4109-BE33-B2AE575F5319}" dt="2018-11-14T10:22:18.282" v="323" actId="207"/>
          <ac:spMkLst>
            <pc:docMk/>
            <pc:sldMk cId="1239562119" sldId="368"/>
            <ac:spMk id="19" creationId="{5252A847-DE45-4FA3-A1F8-EEBEB845FF8E}"/>
          </ac:spMkLst>
        </pc:spChg>
        <pc:graphicFrameChg chg="modGraphic">
          <ac:chgData name="Kyle Tidswell-Brown" userId="3518c4a0-5c99-4880-b127-cb60ccf11a39" providerId="ADAL" clId="{B44711C9-4A64-4109-BE33-B2AE575F5319}" dt="2018-11-14T10:20:39.026" v="282" actId="207"/>
          <ac:graphicFrameMkLst>
            <pc:docMk/>
            <pc:sldMk cId="1239562119" sldId="368"/>
            <ac:graphicFrameMk id="22" creationId="{DA191F7B-DC8E-4AF7-924A-8D4DCC660D0A}"/>
          </ac:graphicFrameMkLst>
        </pc:graphicFrameChg>
      </pc:sldChg>
      <pc:sldChg chg="modSp">
        <pc:chgData name="Kyle Tidswell-Brown" userId="3518c4a0-5c99-4880-b127-cb60ccf11a39" providerId="ADAL" clId="{B44711C9-4A64-4109-BE33-B2AE575F5319}" dt="2018-11-14T12:41:26.732" v="344" actId="20577"/>
        <pc:sldMkLst>
          <pc:docMk/>
          <pc:sldMk cId="1275609919" sldId="369"/>
        </pc:sldMkLst>
        <pc:spChg chg="mod">
          <ac:chgData name="Kyle Tidswell-Brown" userId="3518c4a0-5c99-4880-b127-cb60ccf11a39" providerId="ADAL" clId="{B44711C9-4A64-4109-BE33-B2AE575F5319}" dt="2018-11-14T12:41:26.732" v="344" actId="20577"/>
          <ac:spMkLst>
            <pc:docMk/>
            <pc:sldMk cId="1275609919" sldId="369"/>
            <ac:spMk id="19" creationId="{5252A847-DE45-4FA3-A1F8-EEBEB845FF8E}"/>
          </ac:spMkLst>
        </pc:spChg>
      </pc:sldChg>
      <pc:sldChg chg="modSp">
        <pc:chgData name="Kyle Tidswell-Brown" userId="3518c4a0-5c99-4880-b127-cb60ccf11a39" providerId="ADAL" clId="{B44711C9-4A64-4109-BE33-B2AE575F5319}" dt="2018-11-14T12:42:19.187" v="352" actId="20577"/>
        <pc:sldMkLst>
          <pc:docMk/>
          <pc:sldMk cId="1809893755" sldId="370"/>
        </pc:sldMkLst>
        <pc:spChg chg="mod">
          <ac:chgData name="Kyle Tidswell-Brown" userId="3518c4a0-5c99-4880-b127-cb60ccf11a39" providerId="ADAL" clId="{B44711C9-4A64-4109-BE33-B2AE575F5319}" dt="2018-11-14T12:42:19.187" v="352" actId="20577"/>
          <ac:spMkLst>
            <pc:docMk/>
            <pc:sldMk cId="1809893755" sldId="370"/>
            <ac:spMk id="19" creationId="{5252A847-DE45-4FA3-A1F8-EEBEB845FF8E}"/>
          </ac:spMkLst>
        </pc:spChg>
      </pc:sldChg>
      <pc:sldChg chg="modSp">
        <pc:chgData name="Kyle Tidswell-Brown" userId="3518c4a0-5c99-4880-b127-cb60ccf11a39" providerId="ADAL" clId="{B44711C9-4A64-4109-BE33-B2AE575F5319}" dt="2018-11-14T12:42:58.519" v="377" actId="20577"/>
        <pc:sldMkLst>
          <pc:docMk/>
          <pc:sldMk cId="1520115854" sldId="371"/>
        </pc:sldMkLst>
        <pc:spChg chg="mod">
          <ac:chgData name="Kyle Tidswell-Brown" userId="3518c4a0-5c99-4880-b127-cb60ccf11a39" providerId="ADAL" clId="{B44711C9-4A64-4109-BE33-B2AE575F5319}" dt="2018-11-14T12:42:58.519" v="377" actId="20577"/>
          <ac:spMkLst>
            <pc:docMk/>
            <pc:sldMk cId="1520115854" sldId="371"/>
            <ac:spMk id="19" creationId="{5252A847-DE45-4FA3-A1F8-EEBEB845FF8E}"/>
          </ac:spMkLst>
        </pc:spChg>
      </pc:sldChg>
      <pc:sldChg chg="addSp delSp modSp">
        <pc:chgData name="Kyle Tidswell-Brown" userId="3518c4a0-5c99-4880-b127-cb60ccf11a39" providerId="ADAL" clId="{B44711C9-4A64-4109-BE33-B2AE575F5319}" dt="2018-11-14T12:44:15.971" v="408" actId="6549"/>
        <pc:sldMkLst>
          <pc:docMk/>
          <pc:sldMk cId="617471594" sldId="372"/>
        </pc:sldMkLst>
        <pc:spChg chg="del">
          <ac:chgData name="Kyle Tidswell-Brown" userId="3518c4a0-5c99-4880-b127-cb60ccf11a39" providerId="ADAL" clId="{B44711C9-4A64-4109-BE33-B2AE575F5319}" dt="2018-11-14T12:43:49.049" v="398" actId="478"/>
          <ac:spMkLst>
            <pc:docMk/>
            <pc:sldMk cId="617471594" sldId="372"/>
            <ac:spMk id="9" creationId="{5E95DAFF-4180-4870-8F8D-112BF02E4BD8}"/>
          </ac:spMkLst>
        </pc:spChg>
        <pc:spChg chg="del">
          <ac:chgData name="Kyle Tidswell-Brown" userId="3518c4a0-5c99-4880-b127-cb60ccf11a39" providerId="ADAL" clId="{B44711C9-4A64-4109-BE33-B2AE575F5319}" dt="2018-11-14T12:43:45.704" v="396" actId="478"/>
          <ac:spMkLst>
            <pc:docMk/>
            <pc:sldMk cId="617471594" sldId="372"/>
            <ac:spMk id="10" creationId="{A059C343-44EE-48CF-ADC9-05C3A9DEF965}"/>
          </ac:spMkLst>
        </pc:spChg>
        <pc:spChg chg="add">
          <ac:chgData name="Kyle Tidswell-Brown" userId="3518c4a0-5c99-4880-b127-cb60ccf11a39" providerId="ADAL" clId="{B44711C9-4A64-4109-BE33-B2AE575F5319}" dt="2018-11-14T12:43:46.115" v="397"/>
          <ac:spMkLst>
            <pc:docMk/>
            <pc:sldMk cId="617471594" sldId="372"/>
            <ac:spMk id="14" creationId="{0B77802A-5B58-4CCD-A2E8-3671A2D284BC}"/>
          </ac:spMkLst>
        </pc:spChg>
        <pc:spChg chg="mod">
          <ac:chgData name="Kyle Tidswell-Brown" userId="3518c4a0-5c99-4880-b127-cb60ccf11a39" providerId="ADAL" clId="{B44711C9-4A64-4109-BE33-B2AE575F5319}" dt="2018-11-14T12:44:15.971" v="408" actId="6549"/>
          <ac:spMkLst>
            <pc:docMk/>
            <pc:sldMk cId="617471594" sldId="372"/>
            <ac:spMk id="19" creationId="{5252A847-DE45-4FA3-A1F8-EEBEB845FF8E}"/>
          </ac:spMkLst>
        </pc:spChg>
        <pc:grpChg chg="add">
          <ac:chgData name="Kyle Tidswell-Brown" userId="3518c4a0-5c99-4880-b127-cb60ccf11a39" providerId="ADAL" clId="{B44711C9-4A64-4109-BE33-B2AE575F5319}" dt="2018-11-14T12:43:46.115" v="397"/>
          <ac:grpSpMkLst>
            <pc:docMk/>
            <pc:sldMk cId="617471594" sldId="372"/>
            <ac:grpSpMk id="11" creationId="{85B5143B-1DA8-4F80-AD92-2D9F7F58D3AC}"/>
          </ac:grpSpMkLst>
        </pc:grpChg>
        <pc:picChg chg="del">
          <ac:chgData name="Kyle Tidswell-Brown" userId="3518c4a0-5c99-4880-b127-cb60ccf11a39" providerId="ADAL" clId="{B44711C9-4A64-4109-BE33-B2AE575F5319}" dt="2018-11-14T12:43:45.704" v="396" actId="478"/>
          <ac:picMkLst>
            <pc:docMk/>
            <pc:sldMk cId="617471594" sldId="372"/>
            <ac:picMk id="6" creationId="{28D6BDEE-2CEF-45D0-BAAE-40C3B89E48F1}"/>
          </ac:picMkLst>
        </pc:picChg>
      </pc:sldChg>
      <pc:sldChg chg="del">
        <pc:chgData name="Kyle Tidswell-Brown" userId="3518c4a0-5c99-4880-b127-cb60ccf11a39" providerId="ADAL" clId="{B44711C9-4A64-4109-BE33-B2AE575F5319}" dt="2018-11-14T12:44:12.540" v="406" actId="2696"/>
        <pc:sldMkLst>
          <pc:docMk/>
          <pc:sldMk cId="1686156550" sldId="373"/>
        </pc:sldMkLst>
      </pc:sldChg>
      <pc:sldChg chg="modSp add">
        <pc:chgData name="Kyle Tidswell-Brown" userId="3518c4a0-5c99-4880-b127-cb60ccf11a39" providerId="ADAL" clId="{B44711C9-4A64-4109-BE33-B2AE575F5319}" dt="2018-11-14T12:45:13.931" v="464" actId="20577"/>
        <pc:sldMkLst>
          <pc:docMk/>
          <pc:sldMk cId="387433090" sldId="374"/>
        </pc:sldMkLst>
        <pc:spChg chg="mod">
          <ac:chgData name="Kyle Tidswell-Brown" userId="3518c4a0-5c99-4880-b127-cb60ccf11a39" providerId="ADAL" clId="{B44711C9-4A64-4109-BE33-B2AE575F5319}" dt="2018-11-14T12:45:13.931" v="464" actId="20577"/>
          <ac:spMkLst>
            <pc:docMk/>
            <pc:sldMk cId="387433090" sldId="374"/>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31/01/2019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31/01/2019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31/01/2019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31/01/2019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area-and-perimeter-year-6-perimeter-area-and-volume-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6/spring-block-5-perimeter-area-and-volume/" TargetMode="External"/><Relationship Id="rId5" Type="http://schemas.openxmlformats.org/officeDocument/2006/relationships/hyperlink" Target="https://classroomsecrets.co.uk/content-domain-filter/?fwp_contentdomain=6m7c" TargetMode="External"/><Relationship Id="rId4" Type="http://schemas.openxmlformats.org/officeDocument/2006/relationships/hyperlink" Target="https://classroomsecrets.co.uk/content-domain-filter/?fwp_contentdomain=6m7a"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5 – Perimeter, Area and Volume – Area and Perimeter</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(6M7a)</a:t>
            </a:r>
            <a:r>
              <a:rPr lang="en-GB" sz="1200" b="1" dirty="0">
                <a:latin typeface="Century Gothic" panose="020B0502020202020204" pitchFamily="34" charset="0"/>
              </a:rPr>
              <a:t> </a:t>
            </a:r>
            <a:r>
              <a:rPr lang="en-GB" sz="1200" b="1" dirty="0">
                <a:latin typeface="Century Gothic" panose="020B0502020202020204" pitchFamily="34" charset="0"/>
                <a:hlinkClick r:id="rId4"/>
              </a:rPr>
              <a:t>Recognise that shapes with the same areas can have different perimeters and vice versa </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(6M7c) </a:t>
            </a:r>
            <a:r>
              <a:rPr lang="en-GB" sz="1200" b="1" dirty="0">
                <a:latin typeface="Century Gothic" panose="020B0502020202020204" pitchFamily="34" charset="0"/>
                <a:hlinkClick r:id="rId5"/>
              </a:rPr>
              <a:t>Recognise when it is possible to use formulae for the area of shapes</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ea typeface="SimSun" panose="02010600030101010101" pitchFamily="2" charset="-122"/>
              </a:rPr>
              <a:t>More </a:t>
            </a:r>
            <a:r>
              <a:rPr lang="en-GB" sz="1600" b="1" dirty="0">
                <a:solidFill>
                  <a:prstClr val="black"/>
                </a:solidFill>
                <a:latin typeface="Century Gothic" panose="020B0502020202020204" pitchFamily="34" charset="0"/>
                <a:ea typeface="SimSun" panose="02010600030101010101" pitchFamily="2" charset="-122"/>
                <a:hlinkClick r:id="rId6"/>
              </a:rPr>
              <a:t>Year 6 Perimeter, Area and Volume</a:t>
            </a:r>
            <a:r>
              <a:rPr lang="en-GB" sz="1600" b="1" dirty="0">
                <a:solidFill>
                  <a:prstClr val="black"/>
                </a:solidFill>
                <a:latin typeface="Century Gothic" panose="020B0502020202020204" pitchFamily="34" charset="0"/>
                <a:ea typeface="SimSun" panose="02010600030101010101" pitchFamily="2" charset="-122"/>
              </a:rPr>
              <a:t> resources</a:t>
            </a:r>
            <a:r>
              <a:rPr lang="en-GB" sz="1600" b="1" dirty="0">
                <a:solidFill>
                  <a:prstClr val="black"/>
                </a:solidFill>
                <a:latin typeface="Century Gothic" panose="020B0502020202020204" pitchFamily="34" charset="0"/>
              </a:rPr>
              <a:t>.</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5 – Perimeter, Area and Volume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Area and Perimeter</a:t>
            </a: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3663"/>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r>
              <a:rPr lang="en-GB" sz="2000" b="1" u="sng"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Match the rectangle to the correct area and perimeter.</a:t>
            </a:r>
          </a:p>
          <a:p>
            <a:pPr lvl="0" algn="ctr"/>
            <a:endParaRPr lang="en-GB" sz="2000" b="1" dirty="0">
              <a:solidFill>
                <a:schemeClr val="tx1">
                  <a:lumMod val="85000"/>
                  <a:lumOff val="15000"/>
                </a:schemeClr>
              </a:solidFill>
              <a:latin typeface="Century Gothic" panose="020B0502020202020204" pitchFamily="34" charset="0"/>
            </a:endParaRPr>
          </a:p>
          <a:p>
            <a:pPr lvl="0" algn="ctr"/>
            <a:endParaRPr lang="en-GB" sz="2000" b="1" dirty="0">
              <a:solidFill>
                <a:schemeClr val="tx1">
                  <a:lumMod val="85000"/>
                  <a:lumOff val="15000"/>
                </a:schemeClr>
              </a:solidFill>
              <a:latin typeface="Century Gothic" panose="020B0502020202020204" pitchFamily="34" charset="0"/>
            </a:endParaRPr>
          </a:p>
          <a:p>
            <a:pPr algn="ctr"/>
            <a:endParaRPr lang="en-GB" sz="3200" b="1" dirty="0">
              <a:solidFill>
                <a:schemeClr val="tx1">
                  <a:lumMod val="85000"/>
                  <a:lumOff val="15000"/>
                </a:schemeClr>
              </a:solidFill>
              <a:latin typeface="Century Gothic" panose="020B0502020202020204" pitchFamily="34" charset="0"/>
            </a:endParaRPr>
          </a:p>
          <a:p>
            <a:pPr algn="ctr"/>
            <a:endParaRPr lang="en-GB" sz="3200" b="1" dirty="0">
              <a:solidFill>
                <a:schemeClr val="tx1">
                  <a:lumMod val="85000"/>
                  <a:lumOff val="15000"/>
                </a:schemeClr>
              </a:solidFill>
              <a:latin typeface="Century Gothic" panose="020B0502020202020204" pitchFamily="34" charset="0"/>
            </a:endParaRPr>
          </a:p>
          <a:p>
            <a:pPr lvl="0" algn="ctr"/>
            <a:endParaRPr lang="en-GB" sz="2400" b="1" dirty="0">
              <a:solidFill>
                <a:schemeClr val="tx1">
                  <a:lumMod val="85000"/>
                  <a:lumOff val="15000"/>
                </a:schemeClr>
              </a:solidFill>
              <a:latin typeface="Century Gothic" panose="020B0502020202020204" pitchFamily="34" charset="0"/>
            </a:endParaRPr>
          </a:p>
          <a:p>
            <a:pPr lvl="0" algn="ctr"/>
            <a:endParaRPr lang="en-GB" sz="2400" b="1" dirty="0">
              <a:solidFill>
                <a:schemeClr val="tx1">
                  <a:lumMod val="85000"/>
                  <a:lumOff val="15000"/>
                </a:schemeClr>
              </a:solidFill>
              <a:latin typeface="Century Gothic" panose="020B0502020202020204" pitchFamily="34" charset="0"/>
            </a:endParaRPr>
          </a:p>
          <a:p>
            <a:pPr lvl="0" algn="ctr"/>
            <a:endParaRPr lang="en-GB" sz="2400" b="1" dirty="0">
              <a:solidFill>
                <a:schemeClr val="tx1">
                  <a:lumMod val="85000"/>
                  <a:lumOff val="15000"/>
                </a:schemeClr>
              </a:solidFill>
              <a:latin typeface="Century Gothic" panose="020B0502020202020204" pitchFamily="34" charset="0"/>
            </a:endParaRP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D2B716C2-91FD-4B22-BD94-F04CF34FC3D9}"/>
              </a:ext>
            </a:extLst>
          </p:cNvPr>
          <p:cNvSpPr/>
          <p:nvPr/>
        </p:nvSpPr>
        <p:spPr>
          <a:xfrm>
            <a:off x="1668350" y="1790812"/>
            <a:ext cx="1460500" cy="533400"/>
          </a:xfrm>
          <a:prstGeom prst="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6090FAD-B543-4202-8861-F73E61AF3884}"/>
              </a:ext>
            </a:extLst>
          </p:cNvPr>
          <p:cNvSpPr/>
          <p:nvPr/>
        </p:nvSpPr>
        <p:spPr>
          <a:xfrm>
            <a:off x="2174428" y="2755798"/>
            <a:ext cx="338554" cy="1145027"/>
          </a:xfrm>
          <a:prstGeom prst="rect">
            <a:avLst/>
          </a:prstGeom>
          <a:solidFill>
            <a:srgbClr val="CC99FF"/>
          </a:solidFill>
          <a:ln>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4746AE6-F82C-421C-AB96-5B497122AC18}"/>
              </a:ext>
            </a:extLst>
          </p:cNvPr>
          <p:cNvSpPr/>
          <p:nvPr/>
        </p:nvSpPr>
        <p:spPr>
          <a:xfrm>
            <a:off x="1787993" y="4111125"/>
            <a:ext cx="1116000" cy="1116068"/>
          </a:xfrm>
          <a:prstGeom prst="rect">
            <a:avLst/>
          </a:prstGeom>
          <a:solidFill>
            <a:schemeClr val="accent4">
              <a:lumMod val="60000"/>
              <a:lumOff val="40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id="{118AE49F-C7E5-453F-A620-74514E8E49F3}"/>
              </a:ext>
            </a:extLst>
          </p:cNvPr>
          <p:cNvGraphicFramePr>
            <a:graphicFrameLocks noGrp="1"/>
          </p:cNvGraphicFramePr>
          <p:nvPr>
            <p:extLst/>
          </p:nvPr>
        </p:nvGraphicFramePr>
        <p:xfrm>
          <a:off x="4103060" y="2016096"/>
          <a:ext cx="3571334" cy="2895600"/>
        </p:xfrm>
        <a:graphic>
          <a:graphicData uri="http://schemas.openxmlformats.org/drawingml/2006/table">
            <a:tbl>
              <a:tblPr firstRow="1" bandRow="1">
                <a:tableStyleId>{5940675A-B579-460E-94D1-54222C63F5DA}</a:tableStyleId>
              </a:tblPr>
              <a:tblGrid>
                <a:gridCol w="1227667">
                  <a:extLst>
                    <a:ext uri="{9D8B030D-6E8A-4147-A177-3AD203B41FA5}">
                      <a16:colId xmlns:a16="http://schemas.microsoft.com/office/drawing/2014/main" val="2474381429"/>
                    </a:ext>
                  </a:extLst>
                </a:gridCol>
                <a:gridCol w="1116000">
                  <a:extLst>
                    <a:ext uri="{9D8B030D-6E8A-4147-A177-3AD203B41FA5}">
                      <a16:colId xmlns:a16="http://schemas.microsoft.com/office/drawing/2014/main" val="944264750"/>
                    </a:ext>
                  </a:extLst>
                </a:gridCol>
                <a:gridCol w="1227667">
                  <a:extLst>
                    <a:ext uri="{9D8B030D-6E8A-4147-A177-3AD203B41FA5}">
                      <a16:colId xmlns:a16="http://schemas.microsoft.com/office/drawing/2014/main" val="1649086029"/>
                    </a:ext>
                  </a:extLst>
                </a:gridCol>
              </a:tblGrid>
              <a:tr h="579120">
                <a:tc>
                  <a:txBody>
                    <a:bodyPr/>
                    <a:lstStyle/>
                    <a:p>
                      <a:pPr algn="ctr"/>
                      <a:r>
                        <a:rPr lang="en-GB" sz="2000" b="1" dirty="0">
                          <a:latin typeface="Century Gothic" panose="020B0502020202020204" pitchFamily="34" charset="0"/>
                        </a:rPr>
                        <a:t>55cm</a:t>
                      </a:r>
                      <a:r>
                        <a:rPr lang="en-GB" sz="2000" b="1" baseline="30000" dirty="0">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dirty="0">
                          <a:latin typeface="Century Gothic" panose="020B0502020202020204" pitchFamily="34" charset="0"/>
                        </a:rPr>
                        <a:t>22cm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96787637"/>
                  </a:ext>
                </a:extLst>
              </a:tr>
              <a:tr h="579120">
                <a:tc>
                  <a:txBody>
                    <a:bodyPr/>
                    <a:lstStyle/>
                    <a:p>
                      <a:endParaRPr lang="en-GB" sz="20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0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2000" b="1">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12194546"/>
                  </a:ext>
                </a:extLst>
              </a:tr>
              <a:tr h="579120">
                <a:tc>
                  <a:txBody>
                    <a:bodyPr/>
                    <a:lstStyle/>
                    <a:p>
                      <a:pPr algn="ctr"/>
                      <a:r>
                        <a:rPr lang="en-GB" sz="2000" b="1" dirty="0">
                          <a:latin typeface="Century Gothic" panose="020B0502020202020204" pitchFamily="34" charset="0"/>
                        </a:rPr>
                        <a:t>81cm</a:t>
                      </a:r>
                      <a:r>
                        <a:rPr lang="en-GB" sz="2000" b="1" baseline="30000" dirty="0">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dirty="0">
                          <a:latin typeface="Century Gothic" panose="020B0502020202020204" pitchFamily="34" charset="0"/>
                        </a:rPr>
                        <a:t>36cm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18243060"/>
                  </a:ext>
                </a:extLst>
              </a:tr>
              <a:tr h="579120">
                <a:tc>
                  <a:txBody>
                    <a:bodyPr/>
                    <a:lstStyle/>
                    <a:p>
                      <a:endParaRPr lang="en-GB" sz="2000" b="1">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0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20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79137644"/>
                  </a:ext>
                </a:extLst>
              </a:tr>
              <a:tr h="579120">
                <a:tc>
                  <a:txBody>
                    <a:bodyPr/>
                    <a:lstStyle/>
                    <a:p>
                      <a:pPr algn="ctr"/>
                      <a:r>
                        <a:rPr lang="en-GB" sz="2000" b="1" dirty="0">
                          <a:latin typeface="Century Gothic" panose="020B0502020202020204" pitchFamily="34" charset="0"/>
                        </a:rPr>
                        <a:t>18cm</a:t>
                      </a:r>
                      <a:r>
                        <a:rPr lang="en-GB" sz="2000" b="1" baseline="30000" dirty="0">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dirty="0">
                          <a:latin typeface="Century Gothic" panose="020B0502020202020204" pitchFamily="34" charset="0"/>
                        </a:rPr>
                        <a:t>32cm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58094016"/>
                  </a:ext>
                </a:extLst>
              </a:tr>
            </a:tbl>
          </a:graphicData>
        </a:graphic>
      </p:graphicFrame>
      <p:sp>
        <p:nvSpPr>
          <p:cNvPr id="12" name="TextBox 11">
            <a:extLst>
              <a:ext uri="{FF2B5EF4-FFF2-40B4-BE49-F238E27FC236}">
                <a16:creationId xmlns:a16="http://schemas.microsoft.com/office/drawing/2014/main" id="{35EABE8F-7060-4442-B2DC-EBDCBA7D4E45}"/>
              </a:ext>
            </a:extLst>
          </p:cNvPr>
          <p:cNvSpPr txBox="1"/>
          <p:nvPr/>
        </p:nvSpPr>
        <p:spPr>
          <a:xfrm>
            <a:off x="2045468" y="5231216"/>
            <a:ext cx="647836" cy="338554"/>
          </a:xfrm>
          <a:prstGeom prst="rect">
            <a:avLst/>
          </a:prstGeom>
          <a:noFill/>
        </p:spPr>
        <p:txBody>
          <a:bodyPr wrap="square" rtlCol="0">
            <a:spAutoFit/>
          </a:bodyPr>
          <a:lstStyle/>
          <a:p>
            <a:r>
              <a:rPr lang="en-GB" sz="1600" b="1" dirty="0">
                <a:latin typeface="Century Gothic" panose="020B0502020202020204" pitchFamily="34" charset="0"/>
              </a:rPr>
              <a:t>9cm</a:t>
            </a:r>
          </a:p>
        </p:txBody>
      </p:sp>
      <p:sp>
        <p:nvSpPr>
          <p:cNvPr id="13" name="TextBox 12">
            <a:extLst>
              <a:ext uri="{FF2B5EF4-FFF2-40B4-BE49-F238E27FC236}">
                <a16:creationId xmlns:a16="http://schemas.microsoft.com/office/drawing/2014/main" id="{E6105A45-A476-40BF-98E1-70A0C4DC81D7}"/>
              </a:ext>
            </a:extLst>
          </p:cNvPr>
          <p:cNvSpPr txBox="1"/>
          <p:nvPr/>
        </p:nvSpPr>
        <p:spPr>
          <a:xfrm rot="16200000">
            <a:off x="1669296" y="3130409"/>
            <a:ext cx="708468" cy="338554"/>
          </a:xfrm>
          <a:prstGeom prst="rect">
            <a:avLst/>
          </a:prstGeom>
          <a:noFill/>
        </p:spPr>
        <p:txBody>
          <a:bodyPr wrap="square" rtlCol="0">
            <a:spAutoFit/>
          </a:bodyPr>
          <a:lstStyle/>
          <a:p>
            <a:r>
              <a:rPr lang="en-GB" sz="1600" b="1" dirty="0">
                <a:latin typeface="Century Gothic" panose="020B0502020202020204" pitchFamily="34" charset="0"/>
              </a:rPr>
              <a:t>9cm</a:t>
            </a:r>
          </a:p>
        </p:txBody>
      </p:sp>
      <p:sp>
        <p:nvSpPr>
          <p:cNvPr id="14" name="TextBox 13">
            <a:extLst>
              <a:ext uri="{FF2B5EF4-FFF2-40B4-BE49-F238E27FC236}">
                <a16:creationId xmlns:a16="http://schemas.microsoft.com/office/drawing/2014/main" id="{190E560E-C9C5-4DE2-8404-442407A2D9F0}"/>
              </a:ext>
            </a:extLst>
          </p:cNvPr>
          <p:cNvSpPr txBox="1"/>
          <p:nvPr/>
        </p:nvSpPr>
        <p:spPr>
          <a:xfrm>
            <a:off x="2064076" y="2453864"/>
            <a:ext cx="660698" cy="338554"/>
          </a:xfrm>
          <a:prstGeom prst="rect">
            <a:avLst/>
          </a:prstGeom>
          <a:noFill/>
        </p:spPr>
        <p:txBody>
          <a:bodyPr wrap="square" rtlCol="0">
            <a:spAutoFit/>
          </a:bodyPr>
          <a:lstStyle/>
          <a:p>
            <a:r>
              <a:rPr lang="en-GB" sz="1600" b="1" dirty="0">
                <a:latin typeface="Century Gothic" panose="020B0502020202020204" pitchFamily="34" charset="0"/>
              </a:rPr>
              <a:t>2cm</a:t>
            </a:r>
          </a:p>
        </p:txBody>
      </p:sp>
      <p:sp>
        <p:nvSpPr>
          <p:cNvPr id="15" name="TextBox 14">
            <a:extLst>
              <a:ext uri="{FF2B5EF4-FFF2-40B4-BE49-F238E27FC236}">
                <a16:creationId xmlns:a16="http://schemas.microsoft.com/office/drawing/2014/main" id="{58E9BE95-69D7-4706-939F-4EF4D872D2D9}"/>
              </a:ext>
            </a:extLst>
          </p:cNvPr>
          <p:cNvSpPr txBox="1"/>
          <p:nvPr/>
        </p:nvSpPr>
        <p:spPr>
          <a:xfrm>
            <a:off x="2031518" y="1498775"/>
            <a:ext cx="809902" cy="338554"/>
          </a:xfrm>
          <a:prstGeom prst="rect">
            <a:avLst/>
          </a:prstGeom>
          <a:noFill/>
        </p:spPr>
        <p:txBody>
          <a:bodyPr wrap="square" rtlCol="0">
            <a:spAutoFit/>
          </a:bodyPr>
          <a:lstStyle/>
          <a:p>
            <a:r>
              <a:rPr lang="en-GB" sz="1600" b="1" dirty="0">
                <a:latin typeface="Century Gothic" panose="020B0502020202020204" pitchFamily="34" charset="0"/>
              </a:rPr>
              <a:t>11cm</a:t>
            </a:r>
          </a:p>
        </p:txBody>
      </p:sp>
      <p:sp>
        <p:nvSpPr>
          <p:cNvPr id="16" name="TextBox 15">
            <a:extLst>
              <a:ext uri="{FF2B5EF4-FFF2-40B4-BE49-F238E27FC236}">
                <a16:creationId xmlns:a16="http://schemas.microsoft.com/office/drawing/2014/main" id="{1EFB4703-0AA0-4FF9-9BAB-FE829AD912A9}"/>
              </a:ext>
            </a:extLst>
          </p:cNvPr>
          <p:cNvSpPr txBox="1"/>
          <p:nvPr/>
        </p:nvSpPr>
        <p:spPr>
          <a:xfrm rot="16200000">
            <a:off x="1152600" y="1797969"/>
            <a:ext cx="774386" cy="338554"/>
          </a:xfrm>
          <a:prstGeom prst="rect">
            <a:avLst/>
          </a:prstGeom>
          <a:noFill/>
        </p:spPr>
        <p:txBody>
          <a:bodyPr wrap="square" rtlCol="0">
            <a:spAutoFit/>
          </a:bodyPr>
          <a:lstStyle/>
          <a:p>
            <a:r>
              <a:rPr lang="en-GB" sz="1600" b="1" dirty="0">
                <a:latin typeface="Century Gothic" panose="020B0502020202020204" pitchFamily="34" charset="0"/>
              </a:rPr>
              <a:t>5cm</a:t>
            </a:r>
          </a:p>
        </p:txBody>
      </p:sp>
    </p:spTree>
    <p:extLst>
      <p:ext uri="{BB962C8B-B14F-4D97-AF65-F5344CB8AC3E}">
        <p14:creationId xmlns:p14="http://schemas.microsoft.com/office/powerpoint/2010/main" val="1307026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3663"/>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r>
              <a:rPr lang="en-GB" sz="2000" b="1" u="sng"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Match the rectangle to the correct area and perimeter.</a:t>
            </a:r>
          </a:p>
          <a:p>
            <a:pPr lvl="0" algn="ctr"/>
            <a:endParaRPr lang="en-GB" sz="2000" b="1" dirty="0">
              <a:solidFill>
                <a:schemeClr val="tx1">
                  <a:lumMod val="85000"/>
                  <a:lumOff val="15000"/>
                </a:schemeClr>
              </a:solidFill>
              <a:latin typeface="Century Gothic" panose="020B0502020202020204" pitchFamily="34" charset="0"/>
            </a:endParaRPr>
          </a:p>
          <a:p>
            <a:pPr lvl="0" algn="ctr"/>
            <a:endParaRPr lang="en-GB" sz="2000" b="1" dirty="0">
              <a:solidFill>
                <a:schemeClr val="tx1">
                  <a:lumMod val="85000"/>
                  <a:lumOff val="15000"/>
                </a:schemeClr>
              </a:solidFill>
              <a:latin typeface="Century Gothic" panose="020B0502020202020204" pitchFamily="34" charset="0"/>
            </a:endParaRPr>
          </a:p>
          <a:p>
            <a:pPr algn="ctr"/>
            <a:endParaRPr lang="en-GB" sz="3200" b="1" dirty="0">
              <a:solidFill>
                <a:schemeClr val="tx1">
                  <a:lumMod val="85000"/>
                  <a:lumOff val="15000"/>
                </a:schemeClr>
              </a:solidFill>
              <a:latin typeface="Century Gothic" panose="020B0502020202020204" pitchFamily="34" charset="0"/>
            </a:endParaRPr>
          </a:p>
          <a:p>
            <a:pPr algn="ctr"/>
            <a:endParaRPr lang="en-GB" sz="3200" b="1" dirty="0">
              <a:solidFill>
                <a:schemeClr val="tx1">
                  <a:lumMod val="85000"/>
                  <a:lumOff val="15000"/>
                </a:schemeClr>
              </a:solidFill>
              <a:latin typeface="Century Gothic" panose="020B0502020202020204" pitchFamily="34" charset="0"/>
            </a:endParaRPr>
          </a:p>
          <a:p>
            <a:pPr lvl="0" algn="ctr"/>
            <a:endParaRPr lang="en-GB" sz="2400" b="1" dirty="0">
              <a:solidFill>
                <a:schemeClr val="tx1">
                  <a:lumMod val="85000"/>
                  <a:lumOff val="15000"/>
                </a:schemeClr>
              </a:solidFill>
              <a:latin typeface="Century Gothic" panose="020B0502020202020204" pitchFamily="34" charset="0"/>
            </a:endParaRPr>
          </a:p>
          <a:p>
            <a:pPr lvl="0" algn="ctr"/>
            <a:endParaRPr lang="en-GB" sz="2400" b="1" dirty="0">
              <a:solidFill>
                <a:schemeClr val="tx1">
                  <a:lumMod val="85000"/>
                  <a:lumOff val="15000"/>
                </a:schemeClr>
              </a:solidFill>
              <a:latin typeface="Century Gothic" panose="020B0502020202020204" pitchFamily="34" charset="0"/>
            </a:endParaRPr>
          </a:p>
          <a:p>
            <a:pPr lvl="0" algn="ctr"/>
            <a:endParaRPr lang="en-GB" sz="2400" b="1" dirty="0">
              <a:solidFill>
                <a:schemeClr val="tx1">
                  <a:lumMod val="85000"/>
                  <a:lumOff val="15000"/>
                </a:schemeClr>
              </a:solidFill>
              <a:latin typeface="Century Gothic" panose="020B0502020202020204" pitchFamily="34" charset="0"/>
            </a:endParaRP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D2B716C2-91FD-4B22-BD94-F04CF34FC3D9}"/>
              </a:ext>
            </a:extLst>
          </p:cNvPr>
          <p:cNvSpPr/>
          <p:nvPr/>
        </p:nvSpPr>
        <p:spPr>
          <a:xfrm>
            <a:off x="1668350" y="1790812"/>
            <a:ext cx="1460500" cy="533400"/>
          </a:xfrm>
          <a:prstGeom prst="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6090FAD-B543-4202-8861-F73E61AF3884}"/>
              </a:ext>
            </a:extLst>
          </p:cNvPr>
          <p:cNvSpPr/>
          <p:nvPr/>
        </p:nvSpPr>
        <p:spPr>
          <a:xfrm>
            <a:off x="2174428" y="2755798"/>
            <a:ext cx="338554" cy="1145027"/>
          </a:xfrm>
          <a:prstGeom prst="rect">
            <a:avLst/>
          </a:prstGeom>
          <a:solidFill>
            <a:srgbClr val="CC99FF"/>
          </a:solidFill>
          <a:ln>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4746AE6-F82C-421C-AB96-5B497122AC18}"/>
              </a:ext>
            </a:extLst>
          </p:cNvPr>
          <p:cNvSpPr/>
          <p:nvPr/>
        </p:nvSpPr>
        <p:spPr>
          <a:xfrm>
            <a:off x="1787993" y="4111125"/>
            <a:ext cx="1116000" cy="1116068"/>
          </a:xfrm>
          <a:prstGeom prst="rect">
            <a:avLst/>
          </a:prstGeom>
          <a:solidFill>
            <a:schemeClr val="accent4">
              <a:lumMod val="60000"/>
              <a:lumOff val="40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a:extLst>
              <a:ext uri="{FF2B5EF4-FFF2-40B4-BE49-F238E27FC236}">
                <a16:creationId xmlns:a16="http://schemas.microsoft.com/office/drawing/2014/main" id="{118AE49F-C7E5-453F-A620-74514E8E49F3}"/>
              </a:ext>
            </a:extLst>
          </p:cNvPr>
          <p:cNvGraphicFramePr>
            <a:graphicFrameLocks noGrp="1"/>
          </p:cNvGraphicFramePr>
          <p:nvPr>
            <p:extLst>
              <p:ext uri="{D42A27DB-BD31-4B8C-83A1-F6EECF244321}">
                <p14:modId xmlns:p14="http://schemas.microsoft.com/office/powerpoint/2010/main" val="964352671"/>
              </p:ext>
            </p:extLst>
          </p:nvPr>
        </p:nvGraphicFramePr>
        <p:xfrm>
          <a:off x="4103060" y="2016096"/>
          <a:ext cx="3571334" cy="2895600"/>
        </p:xfrm>
        <a:graphic>
          <a:graphicData uri="http://schemas.openxmlformats.org/drawingml/2006/table">
            <a:tbl>
              <a:tblPr firstRow="1" bandRow="1">
                <a:tableStyleId>{5940675A-B579-460E-94D1-54222C63F5DA}</a:tableStyleId>
              </a:tblPr>
              <a:tblGrid>
                <a:gridCol w="1227667">
                  <a:extLst>
                    <a:ext uri="{9D8B030D-6E8A-4147-A177-3AD203B41FA5}">
                      <a16:colId xmlns:a16="http://schemas.microsoft.com/office/drawing/2014/main" val="2474381429"/>
                    </a:ext>
                  </a:extLst>
                </a:gridCol>
                <a:gridCol w="1116000">
                  <a:extLst>
                    <a:ext uri="{9D8B030D-6E8A-4147-A177-3AD203B41FA5}">
                      <a16:colId xmlns:a16="http://schemas.microsoft.com/office/drawing/2014/main" val="944264750"/>
                    </a:ext>
                  </a:extLst>
                </a:gridCol>
                <a:gridCol w="1227667">
                  <a:extLst>
                    <a:ext uri="{9D8B030D-6E8A-4147-A177-3AD203B41FA5}">
                      <a16:colId xmlns:a16="http://schemas.microsoft.com/office/drawing/2014/main" val="1649086029"/>
                    </a:ext>
                  </a:extLst>
                </a:gridCol>
              </a:tblGrid>
              <a:tr h="579120">
                <a:tc>
                  <a:txBody>
                    <a:bodyPr/>
                    <a:lstStyle/>
                    <a:p>
                      <a:pPr algn="ctr"/>
                      <a:r>
                        <a:rPr lang="en-GB" sz="2000" b="1" dirty="0">
                          <a:latin typeface="Century Gothic" panose="020B0502020202020204" pitchFamily="34" charset="0"/>
                        </a:rPr>
                        <a:t>55cm</a:t>
                      </a:r>
                      <a:r>
                        <a:rPr lang="en-GB" sz="2000" b="1" baseline="30000" dirty="0">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dirty="0">
                          <a:latin typeface="Century Gothic" panose="020B0502020202020204" pitchFamily="34" charset="0"/>
                        </a:rPr>
                        <a:t>22cm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96787637"/>
                  </a:ext>
                </a:extLst>
              </a:tr>
              <a:tr h="579120">
                <a:tc>
                  <a:txBody>
                    <a:bodyPr/>
                    <a:lstStyle/>
                    <a:p>
                      <a:endParaRPr lang="en-GB" sz="20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0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2000" b="1">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12194546"/>
                  </a:ext>
                </a:extLst>
              </a:tr>
              <a:tr h="579120">
                <a:tc>
                  <a:txBody>
                    <a:bodyPr/>
                    <a:lstStyle/>
                    <a:p>
                      <a:pPr algn="ctr"/>
                      <a:r>
                        <a:rPr lang="en-GB" sz="2000" b="1" dirty="0">
                          <a:latin typeface="Century Gothic" panose="020B0502020202020204" pitchFamily="34" charset="0"/>
                        </a:rPr>
                        <a:t>81cm</a:t>
                      </a:r>
                      <a:r>
                        <a:rPr lang="en-GB" sz="2000" b="1" baseline="30000" dirty="0">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dirty="0">
                          <a:latin typeface="Century Gothic" panose="020B0502020202020204" pitchFamily="34" charset="0"/>
                        </a:rPr>
                        <a:t>36cm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18243060"/>
                  </a:ext>
                </a:extLst>
              </a:tr>
              <a:tr h="579120">
                <a:tc>
                  <a:txBody>
                    <a:bodyPr/>
                    <a:lstStyle/>
                    <a:p>
                      <a:endParaRPr lang="en-GB" sz="2000" b="1">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0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20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79137644"/>
                  </a:ext>
                </a:extLst>
              </a:tr>
              <a:tr h="579120">
                <a:tc>
                  <a:txBody>
                    <a:bodyPr/>
                    <a:lstStyle/>
                    <a:p>
                      <a:pPr algn="ctr"/>
                      <a:r>
                        <a:rPr lang="en-GB" sz="2000" b="1" dirty="0">
                          <a:latin typeface="Century Gothic" panose="020B0502020202020204" pitchFamily="34" charset="0"/>
                        </a:rPr>
                        <a:t>18cm</a:t>
                      </a:r>
                      <a:r>
                        <a:rPr lang="en-GB" sz="2000" b="1" baseline="30000" dirty="0">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000" b="1" dirty="0">
                          <a:latin typeface="Century Gothic" panose="020B0502020202020204" pitchFamily="34" charset="0"/>
                        </a:rPr>
                        <a:t>32cm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58094016"/>
                  </a:ext>
                </a:extLst>
              </a:tr>
            </a:tbl>
          </a:graphicData>
        </a:graphic>
      </p:graphicFrame>
      <p:sp>
        <p:nvSpPr>
          <p:cNvPr id="12" name="TextBox 11">
            <a:extLst>
              <a:ext uri="{FF2B5EF4-FFF2-40B4-BE49-F238E27FC236}">
                <a16:creationId xmlns:a16="http://schemas.microsoft.com/office/drawing/2014/main" id="{35EABE8F-7060-4442-B2DC-EBDCBA7D4E45}"/>
              </a:ext>
            </a:extLst>
          </p:cNvPr>
          <p:cNvSpPr txBox="1"/>
          <p:nvPr/>
        </p:nvSpPr>
        <p:spPr>
          <a:xfrm>
            <a:off x="2045468" y="5231216"/>
            <a:ext cx="647836" cy="338554"/>
          </a:xfrm>
          <a:prstGeom prst="rect">
            <a:avLst/>
          </a:prstGeom>
          <a:noFill/>
        </p:spPr>
        <p:txBody>
          <a:bodyPr wrap="square" rtlCol="0">
            <a:spAutoFit/>
          </a:bodyPr>
          <a:lstStyle/>
          <a:p>
            <a:r>
              <a:rPr lang="en-GB" sz="1600" b="1" dirty="0">
                <a:latin typeface="Century Gothic" panose="020B0502020202020204" pitchFamily="34" charset="0"/>
              </a:rPr>
              <a:t>9cm</a:t>
            </a:r>
          </a:p>
        </p:txBody>
      </p:sp>
      <p:sp>
        <p:nvSpPr>
          <p:cNvPr id="13" name="TextBox 12">
            <a:extLst>
              <a:ext uri="{FF2B5EF4-FFF2-40B4-BE49-F238E27FC236}">
                <a16:creationId xmlns:a16="http://schemas.microsoft.com/office/drawing/2014/main" id="{E6105A45-A476-40BF-98E1-70A0C4DC81D7}"/>
              </a:ext>
            </a:extLst>
          </p:cNvPr>
          <p:cNvSpPr txBox="1"/>
          <p:nvPr/>
        </p:nvSpPr>
        <p:spPr>
          <a:xfrm rot="16200000">
            <a:off x="1669296" y="3130409"/>
            <a:ext cx="708468" cy="338554"/>
          </a:xfrm>
          <a:prstGeom prst="rect">
            <a:avLst/>
          </a:prstGeom>
          <a:noFill/>
        </p:spPr>
        <p:txBody>
          <a:bodyPr wrap="square" rtlCol="0">
            <a:spAutoFit/>
          </a:bodyPr>
          <a:lstStyle/>
          <a:p>
            <a:r>
              <a:rPr lang="en-GB" sz="1600" b="1" dirty="0">
                <a:latin typeface="Century Gothic" panose="020B0502020202020204" pitchFamily="34" charset="0"/>
              </a:rPr>
              <a:t>9cm</a:t>
            </a:r>
          </a:p>
        </p:txBody>
      </p:sp>
      <p:sp>
        <p:nvSpPr>
          <p:cNvPr id="14" name="TextBox 13">
            <a:extLst>
              <a:ext uri="{FF2B5EF4-FFF2-40B4-BE49-F238E27FC236}">
                <a16:creationId xmlns:a16="http://schemas.microsoft.com/office/drawing/2014/main" id="{190E560E-C9C5-4DE2-8404-442407A2D9F0}"/>
              </a:ext>
            </a:extLst>
          </p:cNvPr>
          <p:cNvSpPr txBox="1"/>
          <p:nvPr/>
        </p:nvSpPr>
        <p:spPr>
          <a:xfrm>
            <a:off x="2064076" y="2453864"/>
            <a:ext cx="660698" cy="338554"/>
          </a:xfrm>
          <a:prstGeom prst="rect">
            <a:avLst/>
          </a:prstGeom>
          <a:noFill/>
        </p:spPr>
        <p:txBody>
          <a:bodyPr wrap="square" rtlCol="0">
            <a:spAutoFit/>
          </a:bodyPr>
          <a:lstStyle/>
          <a:p>
            <a:r>
              <a:rPr lang="en-GB" sz="1600" b="1" dirty="0">
                <a:latin typeface="Century Gothic" panose="020B0502020202020204" pitchFamily="34" charset="0"/>
              </a:rPr>
              <a:t>2cm</a:t>
            </a:r>
          </a:p>
        </p:txBody>
      </p:sp>
      <p:sp>
        <p:nvSpPr>
          <p:cNvPr id="15" name="TextBox 14">
            <a:extLst>
              <a:ext uri="{FF2B5EF4-FFF2-40B4-BE49-F238E27FC236}">
                <a16:creationId xmlns:a16="http://schemas.microsoft.com/office/drawing/2014/main" id="{58E9BE95-69D7-4706-939F-4EF4D872D2D9}"/>
              </a:ext>
            </a:extLst>
          </p:cNvPr>
          <p:cNvSpPr txBox="1"/>
          <p:nvPr/>
        </p:nvSpPr>
        <p:spPr>
          <a:xfrm>
            <a:off x="2031518" y="1498775"/>
            <a:ext cx="809902" cy="338554"/>
          </a:xfrm>
          <a:prstGeom prst="rect">
            <a:avLst/>
          </a:prstGeom>
          <a:noFill/>
        </p:spPr>
        <p:txBody>
          <a:bodyPr wrap="square" rtlCol="0">
            <a:spAutoFit/>
          </a:bodyPr>
          <a:lstStyle/>
          <a:p>
            <a:r>
              <a:rPr lang="en-GB" sz="1600" b="1" dirty="0">
                <a:latin typeface="Century Gothic" panose="020B0502020202020204" pitchFamily="34" charset="0"/>
              </a:rPr>
              <a:t>11cm</a:t>
            </a:r>
          </a:p>
        </p:txBody>
      </p:sp>
      <p:sp>
        <p:nvSpPr>
          <p:cNvPr id="16" name="TextBox 15">
            <a:extLst>
              <a:ext uri="{FF2B5EF4-FFF2-40B4-BE49-F238E27FC236}">
                <a16:creationId xmlns:a16="http://schemas.microsoft.com/office/drawing/2014/main" id="{1EFB4703-0AA0-4FF9-9BAB-FE829AD912A9}"/>
              </a:ext>
            </a:extLst>
          </p:cNvPr>
          <p:cNvSpPr txBox="1"/>
          <p:nvPr/>
        </p:nvSpPr>
        <p:spPr>
          <a:xfrm rot="16200000">
            <a:off x="1152600" y="1797969"/>
            <a:ext cx="774386" cy="338554"/>
          </a:xfrm>
          <a:prstGeom prst="rect">
            <a:avLst/>
          </a:prstGeom>
          <a:noFill/>
        </p:spPr>
        <p:txBody>
          <a:bodyPr wrap="square" rtlCol="0">
            <a:spAutoFit/>
          </a:bodyPr>
          <a:lstStyle/>
          <a:p>
            <a:r>
              <a:rPr lang="en-GB" sz="1600" b="1" dirty="0">
                <a:latin typeface="Century Gothic" panose="020B0502020202020204" pitchFamily="34" charset="0"/>
              </a:rPr>
              <a:t>5cm</a:t>
            </a:r>
          </a:p>
        </p:txBody>
      </p:sp>
      <p:cxnSp>
        <p:nvCxnSpPr>
          <p:cNvPr id="5" name="Straight Connector 4">
            <a:extLst>
              <a:ext uri="{FF2B5EF4-FFF2-40B4-BE49-F238E27FC236}">
                <a16:creationId xmlns:a16="http://schemas.microsoft.com/office/drawing/2014/main" id="{CAF0AA8D-20C5-46C8-831D-F30EC0FC6D53}"/>
              </a:ext>
            </a:extLst>
          </p:cNvPr>
          <p:cNvCxnSpPr>
            <a:cxnSpLocks/>
          </p:cNvCxnSpPr>
          <p:nvPr/>
        </p:nvCxnSpPr>
        <p:spPr>
          <a:xfrm>
            <a:off x="3128850" y="2022752"/>
            <a:ext cx="963039" cy="23641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BBC0F50-BF6C-4E55-BE83-7F575D77D838}"/>
              </a:ext>
            </a:extLst>
          </p:cNvPr>
          <p:cNvCxnSpPr>
            <a:cxnSpLocks/>
          </p:cNvCxnSpPr>
          <p:nvPr/>
        </p:nvCxnSpPr>
        <p:spPr>
          <a:xfrm>
            <a:off x="5332063" y="2324212"/>
            <a:ext cx="1094278" cy="226683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8D7BCC-C345-4126-9436-798F4980B27D}"/>
              </a:ext>
            </a:extLst>
          </p:cNvPr>
          <p:cNvCxnSpPr>
            <a:cxnSpLocks/>
            <a:stCxn id="9" idx="3"/>
          </p:cNvCxnSpPr>
          <p:nvPr/>
        </p:nvCxnSpPr>
        <p:spPr>
          <a:xfrm>
            <a:off x="2512982" y="3328312"/>
            <a:ext cx="1578907" cy="12705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95FAC57-4140-41A8-8F11-F39F4D5ED0F3}"/>
              </a:ext>
            </a:extLst>
          </p:cNvPr>
          <p:cNvCxnSpPr>
            <a:cxnSpLocks/>
          </p:cNvCxnSpPr>
          <p:nvPr/>
        </p:nvCxnSpPr>
        <p:spPr>
          <a:xfrm flipV="1">
            <a:off x="5332063" y="2324212"/>
            <a:ext cx="1094278" cy="234494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22EEBDD-1C1D-4714-AE60-DE7BBD4AB5D3}"/>
              </a:ext>
            </a:extLst>
          </p:cNvPr>
          <p:cNvCxnSpPr>
            <a:cxnSpLocks/>
            <a:endCxn id="11" idx="1"/>
          </p:cNvCxnSpPr>
          <p:nvPr/>
        </p:nvCxnSpPr>
        <p:spPr>
          <a:xfrm flipV="1">
            <a:off x="2903228" y="3463896"/>
            <a:ext cx="1199832" cy="113976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F89D2859-4F44-4F44-83C9-E86E556C98EB}"/>
              </a:ext>
            </a:extLst>
          </p:cNvPr>
          <p:cNvCxnSpPr>
            <a:cxnSpLocks/>
          </p:cNvCxnSpPr>
          <p:nvPr/>
        </p:nvCxnSpPr>
        <p:spPr>
          <a:xfrm flipV="1">
            <a:off x="5332063" y="3462896"/>
            <a:ext cx="1094278" cy="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723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The area of this shape is 44cm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 </a:t>
            </a:r>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B2AE67C7-08C3-4468-B56E-E90DE290B147}"/>
              </a:ext>
            </a:extLst>
          </p:cNvPr>
          <p:cNvGraphicFramePr>
            <a:graphicFrameLocks noGrp="1"/>
          </p:cNvGraphicFramePr>
          <p:nvPr>
            <p:extLst>
              <p:ext uri="{D42A27DB-BD31-4B8C-83A1-F6EECF244321}">
                <p14:modId xmlns:p14="http://schemas.microsoft.com/office/powerpoint/2010/main" val="4086519249"/>
              </p:ext>
            </p:extLst>
          </p:nvPr>
        </p:nvGraphicFramePr>
        <p:xfrm>
          <a:off x="2609431" y="1643968"/>
          <a:ext cx="3925138" cy="3570064"/>
        </p:xfrm>
        <a:graphic>
          <a:graphicData uri="http://schemas.openxmlformats.org/drawingml/2006/table">
            <a:tbl>
              <a:tblPr firstRow="1" bandRow="1">
                <a:tableStyleId>{5940675A-B579-460E-94D1-54222C63F5DA}</a:tableStyleId>
              </a:tblPr>
              <a:tblGrid>
                <a:gridCol w="365264">
                  <a:extLst>
                    <a:ext uri="{9D8B030D-6E8A-4147-A177-3AD203B41FA5}">
                      <a16:colId xmlns:a16="http://schemas.microsoft.com/office/drawing/2014/main" val="3383445761"/>
                    </a:ext>
                  </a:extLst>
                </a:gridCol>
                <a:gridCol w="365264">
                  <a:extLst>
                    <a:ext uri="{9D8B030D-6E8A-4147-A177-3AD203B41FA5}">
                      <a16:colId xmlns:a16="http://schemas.microsoft.com/office/drawing/2014/main" val="3106634471"/>
                    </a:ext>
                  </a:extLst>
                </a:gridCol>
                <a:gridCol w="365264">
                  <a:extLst>
                    <a:ext uri="{9D8B030D-6E8A-4147-A177-3AD203B41FA5}">
                      <a16:colId xmlns:a16="http://schemas.microsoft.com/office/drawing/2014/main" val="1324201623"/>
                    </a:ext>
                  </a:extLst>
                </a:gridCol>
                <a:gridCol w="365264">
                  <a:extLst>
                    <a:ext uri="{9D8B030D-6E8A-4147-A177-3AD203B41FA5}">
                      <a16:colId xmlns:a16="http://schemas.microsoft.com/office/drawing/2014/main" val="3507115561"/>
                    </a:ext>
                  </a:extLst>
                </a:gridCol>
                <a:gridCol w="637762">
                  <a:extLst>
                    <a:ext uri="{9D8B030D-6E8A-4147-A177-3AD203B41FA5}">
                      <a16:colId xmlns:a16="http://schemas.microsoft.com/office/drawing/2014/main" val="1123195766"/>
                    </a:ext>
                  </a:extLst>
                </a:gridCol>
                <a:gridCol w="365264">
                  <a:extLst>
                    <a:ext uri="{9D8B030D-6E8A-4147-A177-3AD203B41FA5}">
                      <a16:colId xmlns:a16="http://schemas.microsoft.com/office/drawing/2014/main" val="2392265226"/>
                    </a:ext>
                  </a:extLst>
                </a:gridCol>
                <a:gridCol w="365264">
                  <a:extLst>
                    <a:ext uri="{9D8B030D-6E8A-4147-A177-3AD203B41FA5}">
                      <a16:colId xmlns:a16="http://schemas.microsoft.com/office/drawing/2014/main" val="4122937543"/>
                    </a:ext>
                  </a:extLst>
                </a:gridCol>
                <a:gridCol w="365264">
                  <a:extLst>
                    <a:ext uri="{9D8B030D-6E8A-4147-A177-3AD203B41FA5}">
                      <a16:colId xmlns:a16="http://schemas.microsoft.com/office/drawing/2014/main" val="946714521"/>
                    </a:ext>
                  </a:extLst>
                </a:gridCol>
                <a:gridCol w="365264">
                  <a:extLst>
                    <a:ext uri="{9D8B030D-6E8A-4147-A177-3AD203B41FA5}">
                      <a16:colId xmlns:a16="http://schemas.microsoft.com/office/drawing/2014/main" val="2430049408"/>
                    </a:ext>
                  </a:extLst>
                </a:gridCol>
                <a:gridCol w="365264">
                  <a:extLst>
                    <a:ext uri="{9D8B030D-6E8A-4147-A177-3AD203B41FA5}">
                      <a16:colId xmlns:a16="http://schemas.microsoft.com/office/drawing/2014/main" val="2004644936"/>
                    </a:ext>
                  </a:extLst>
                </a:gridCol>
              </a:tblGrid>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900" b="1" dirty="0">
                          <a:latin typeface="Century Gothic" panose="020B0502020202020204" pitchFamily="34" charset="0"/>
                        </a:rPr>
                        <a:t>7cm</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B w="12700" cap="flat" cmpd="sng" algn="ctr">
                      <a:solidFill>
                        <a:schemeClr val="bg1">
                          <a:lumMod val="65000"/>
                        </a:schemeClr>
                      </a:solidFill>
                      <a:prstDash val="solid"/>
                      <a:round/>
                      <a:headEnd type="none" w="med" len="med"/>
                      <a:tailEnd type="none" w="med" len="med"/>
                    </a:lnB>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06075902"/>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07844059"/>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rowSpan="4">
                  <a:txBody>
                    <a:bodyPr/>
                    <a:lstStyle/>
                    <a:p>
                      <a:pPr algn="ctr"/>
                      <a:r>
                        <a:rPr lang="en-GB" sz="1900" b="1" dirty="0">
                          <a:latin typeface="Century Gothic" panose="020B0502020202020204" pitchFamily="34" charset="0"/>
                        </a:rPr>
                        <a:t>130mm</a:t>
                      </a:r>
                    </a:p>
                  </a:txBody>
                  <a:tcPr marL="0" marR="0" marT="0" marB="0" vert="vert27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866622"/>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07250064"/>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gridSpan="4">
                  <a:txBody>
                    <a:bodyPr/>
                    <a:lstStyle/>
                    <a:p>
                      <a:pPr algn="ctr"/>
                      <a:r>
                        <a:rPr lang="en-GB" sz="1900" b="1" dirty="0">
                          <a:latin typeface="Century Gothic" panose="020B0502020202020204" pitchFamily="34" charset="0"/>
                        </a:rPr>
                        <a:t>70mm</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71583872"/>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rowSpan="2">
                  <a:txBody>
                    <a:bodyPr/>
                    <a:lstStyle/>
                    <a:p>
                      <a:pPr algn="ctr"/>
                      <a:r>
                        <a:rPr lang="en-GB" sz="1900" b="1" dirty="0">
                          <a:latin typeface="Century Gothic" panose="020B0502020202020204" pitchFamily="34" charset="0"/>
                        </a:rPr>
                        <a:t>3cm</a:t>
                      </a:r>
                    </a:p>
                  </a:txBody>
                  <a:tcPr marL="0" marR="0" marT="0" marB="0" vert="vert"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16108588"/>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v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156711674"/>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gridSpan="4">
                  <a:txBody>
                    <a:bodyPr/>
                    <a:lstStyle/>
                    <a:p>
                      <a:pPr algn="ctr"/>
                      <a:r>
                        <a:rPr lang="en-GB" sz="1900" b="1" dirty="0">
                          <a:latin typeface="Century Gothic" panose="020B0502020202020204" pitchFamily="34" charset="0"/>
                        </a:rPr>
                        <a:t>14cm</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70548118"/>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The area of this shape is 44cm</a:t>
            </a:r>
            <a:r>
              <a:rPr lang="en-GB" sz="2000" b="1" baseline="30000" dirty="0">
                <a:solidFill>
                  <a:schemeClr val="tx1"/>
                </a:solidFill>
                <a:latin typeface="Century Gothic" panose="020B0502020202020204" pitchFamily="34" charset="0"/>
              </a:rPr>
              <a:t>2</a:t>
            </a:r>
            <a:r>
              <a:rPr lang="en-GB" sz="2000" b="1" dirty="0">
                <a:solidFill>
                  <a:schemeClr val="tx1"/>
                </a:solidFill>
                <a:latin typeface="Century Gothic" panose="020B0502020202020204" pitchFamily="34" charset="0"/>
              </a:rPr>
              <a: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False. The correct answer is 112cm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a:t>
            </a:r>
          </a:p>
          <a:p>
            <a:r>
              <a:rPr lang="en-GB" sz="2000" b="1" dirty="0">
                <a:solidFill>
                  <a:srgbClr val="FF0000"/>
                </a:solidFill>
                <a:latin typeface="Century Gothic" panose="020B0502020202020204" pitchFamily="34" charset="0"/>
              </a:rPr>
              <a:t>13cm x 7cm = 91cm</a:t>
            </a:r>
            <a:r>
              <a:rPr lang="en-GB" sz="2000" b="1" baseline="30000" dirty="0">
                <a:solidFill>
                  <a:srgbClr val="FF0000"/>
                </a:solidFill>
                <a:latin typeface="Century Gothic" panose="020B0502020202020204" pitchFamily="34" charset="0"/>
              </a:rPr>
              <a:t>2 </a:t>
            </a:r>
            <a:r>
              <a:rPr lang="en-GB" sz="2000" b="1" dirty="0">
                <a:solidFill>
                  <a:srgbClr val="FF0000"/>
                </a:solidFill>
                <a:latin typeface="Century Gothic" panose="020B0502020202020204" pitchFamily="34" charset="0"/>
              </a:rPr>
              <a:t>+ 7cm x 3cm = 21cm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a:t>
            </a:r>
          </a:p>
          <a:p>
            <a:r>
              <a:rPr lang="en-GB" sz="2000" b="1" dirty="0">
                <a:solidFill>
                  <a:srgbClr val="FF0000"/>
                </a:solidFill>
                <a:latin typeface="Century Gothic" panose="020B0502020202020204" pitchFamily="34" charset="0"/>
              </a:rPr>
              <a:t>91cm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+ 21cm</a:t>
            </a:r>
            <a:r>
              <a:rPr lang="en-GB" sz="2000" b="1" baseline="30000" dirty="0">
                <a:solidFill>
                  <a:srgbClr val="FF0000"/>
                </a:solidFill>
                <a:latin typeface="Century Gothic" panose="020B0502020202020204" pitchFamily="34" charset="0"/>
              </a:rPr>
              <a:t>2</a:t>
            </a:r>
            <a:r>
              <a:rPr lang="en-GB" sz="2000" b="1" dirty="0">
                <a:solidFill>
                  <a:srgbClr val="FF0000"/>
                </a:solidFill>
                <a:latin typeface="Century Gothic" panose="020B0502020202020204" pitchFamily="34" charset="0"/>
              </a:rPr>
              <a:t> = 112cm</a:t>
            </a:r>
            <a:r>
              <a:rPr lang="en-GB" sz="2000" b="1" baseline="30000" dirty="0">
                <a:solidFill>
                  <a:srgbClr val="FF0000"/>
                </a:solidFill>
                <a:latin typeface="Century Gothic" panose="020B0502020202020204" pitchFamily="34" charset="0"/>
              </a:rPr>
              <a:t>2</a:t>
            </a:r>
            <a:r>
              <a:rPr lang="en-GB" sz="2000" b="1" baseline="-25000" dirty="0">
                <a:solidFill>
                  <a:srgbClr val="FF0000"/>
                </a:solidFill>
                <a:latin typeface="Century Gothic" panose="020B0502020202020204" pitchFamily="34" charset="0"/>
              </a:rPr>
              <a:t>.</a:t>
            </a:r>
          </a:p>
          <a:p>
            <a:pPr lvl="0"/>
            <a:r>
              <a:rPr lang="en-GB" sz="2000" b="1" dirty="0">
                <a:solidFill>
                  <a:schemeClr val="tx1"/>
                </a:solidFill>
                <a:latin typeface="Century Gothic" panose="020B0502020202020204" pitchFamily="34" charset="0"/>
              </a:rPr>
              <a:t> </a:t>
            </a:r>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B2AE67C7-08C3-4468-B56E-E90DE290B147}"/>
              </a:ext>
            </a:extLst>
          </p:cNvPr>
          <p:cNvGraphicFramePr>
            <a:graphicFrameLocks noGrp="1"/>
          </p:cNvGraphicFramePr>
          <p:nvPr>
            <p:extLst>
              <p:ext uri="{D42A27DB-BD31-4B8C-83A1-F6EECF244321}">
                <p14:modId xmlns:p14="http://schemas.microsoft.com/office/powerpoint/2010/main" val="3670594564"/>
              </p:ext>
            </p:extLst>
          </p:nvPr>
        </p:nvGraphicFramePr>
        <p:xfrm>
          <a:off x="2609431" y="1643968"/>
          <a:ext cx="3925138" cy="3570064"/>
        </p:xfrm>
        <a:graphic>
          <a:graphicData uri="http://schemas.openxmlformats.org/drawingml/2006/table">
            <a:tbl>
              <a:tblPr firstRow="1" bandRow="1">
                <a:tableStyleId>{5940675A-B579-460E-94D1-54222C63F5DA}</a:tableStyleId>
              </a:tblPr>
              <a:tblGrid>
                <a:gridCol w="365264">
                  <a:extLst>
                    <a:ext uri="{9D8B030D-6E8A-4147-A177-3AD203B41FA5}">
                      <a16:colId xmlns:a16="http://schemas.microsoft.com/office/drawing/2014/main" val="3383445761"/>
                    </a:ext>
                  </a:extLst>
                </a:gridCol>
                <a:gridCol w="365264">
                  <a:extLst>
                    <a:ext uri="{9D8B030D-6E8A-4147-A177-3AD203B41FA5}">
                      <a16:colId xmlns:a16="http://schemas.microsoft.com/office/drawing/2014/main" val="3106634471"/>
                    </a:ext>
                  </a:extLst>
                </a:gridCol>
                <a:gridCol w="365264">
                  <a:extLst>
                    <a:ext uri="{9D8B030D-6E8A-4147-A177-3AD203B41FA5}">
                      <a16:colId xmlns:a16="http://schemas.microsoft.com/office/drawing/2014/main" val="1324201623"/>
                    </a:ext>
                  </a:extLst>
                </a:gridCol>
                <a:gridCol w="365264">
                  <a:extLst>
                    <a:ext uri="{9D8B030D-6E8A-4147-A177-3AD203B41FA5}">
                      <a16:colId xmlns:a16="http://schemas.microsoft.com/office/drawing/2014/main" val="3507115561"/>
                    </a:ext>
                  </a:extLst>
                </a:gridCol>
                <a:gridCol w="637762">
                  <a:extLst>
                    <a:ext uri="{9D8B030D-6E8A-4147-A177-3AD203B41FA5}">
                      <a16:colId xmlns:a16="http://schemas.microsoft.com/office/drawing/2014/main" val="1123195766"/>
                    </a:ext>
                  </a:extLst>
                </a:gridCol>
                <a:gridCol w="365264">
                  <a:extLst>
                    <a:ext uri="{9D8B030D-6E8A-4147-A177-3AD203B41FA5}">
                      <a16:colId xmlns:a16="http://schemas.microsoft.com/office/drawing/2014/main" val="2392265226"/>
                    </a:ext>
                  </a:extLst>
                </a:gridCol>
                <a:gridCol w="365264">
                  <a:extLst>
                    <a:ext uri="{9D8B030D-6E8A-4147-A177-3AD203B41FA5}">
                      <a16:colId xmlns:a16="http://schemas.microsoft.com/office/drawing/2014/main" val="4122937543"/>
                    </a:ext>
                  </a:extLst>
                </a:gridCol>
                <a:gridCol w="365264">
                  <a:extLst>
                    <a:ext uri="{9D8B030D-6E8A-4147-A177-3AD203B41FA5}">
                      <a16:colId xmlns:a16="http://schemas.microsoft.com/office/drawing/2014/main" val="946714521"/>
                    </a:ext>
                  </a:extLst>
                </a:gridCol>
                <a:gridCol w="365264">
                  <a:extLst>
                    <a:ext uri="{9D8B030D-6E8A-4147-A177-3AD203B41FA5}">
                      <a16:colId xmlns:a16="http://schemas.microsoft.com/office/drawing/2014/main" val="2430049408"/>
                    </a:ext>
                  </a:extLst>
                </a:gridCol>
                <a:gridCol w="365264">
                  <a:extLst>
                    <a:ext uri="{9D8B030D-6E8A-4147-A177-3AD203B41FA5}">
                      <a16:colId xmlns:a16="http://schemas.microsoft.com/office/drawing/2014/main" val="2004644936"/>
                    </a:ext>
                  </a:extLst>
                </a:gridCol>
              </a:tblGrid>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sz="1900" b="1" dirty="0">
                          <a:latin typeface="Century Gothic" panose="020B0502020202020204" pitchFamily="34" charset="0"/>
                        </a:rPr>
                        <a:t>7cm</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B w="12700" cap="flat" cmpd="sng" algn="ctr">
                      <a:solidFill>
                        <a:schemeClr val="bg1">
                          <a:lumMod val="65000"/>
                        </a:schemeClr>
                      </a:solidFill>
                      <a:prstDash val="solid"/>
                      <a:round/>
                      <a:headEnd type="none" w="med" len="med"/>
                      <a:tailEnd type="none" w="med" len="med"/>
                    </a:lnB>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06075902"/>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07844059"/>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rowSpan="4">
                  <a:txBody>
                    <a:bodyPr/>
                    <a:lstStyle/>
                    <a:p>
                      <a:pPr algn="ctr"/>
                      <a:r>
                        <a:rPr lang="en-GB" sz="1900" b="1" dirty="0">
                          <a:latin typeface="Century Gothic" panose="020B0502020202020204" pitchFamily="34" charset="0"/>
                        </a:rPr>
                        <a:t>130mm</a:t>
                      </a:r>
                    </a:p>
                  </a:txBody>
                  <a:tcPr marL="0" marR="0" marT="0" marB="0" vert="vert27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866622"/>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07250064"/>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gridSpan="4">
                  <a:txBody>
                    <a:bodyPr/>
                    <a:lstStyle/>
                    <a:p>
                      <a:pPr algn="ctr"/>
                      <a:r>
                        <a:rPr lang="en-GB" sz="1900" b="1" dirty="0">
                          <a:latin typeface="Century Gothic" panose="020B0502020202020204" pitchFamily="34" charset="0"/>
                        </a:rPr>
                        <a:t>70mm</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71583872"/>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rowSpan="2">
                  <a:txBody>
                    <a:bodyPr/>
                    <a:lstStyle/>
                    <a:p>
                      <a:pPr algn="ctr"/>
                      <a:r>
                        <a:rPr lang="en-GB" sz="1900" b="1" dirty="0">
                          <a:latin typeface="Century Gothic" panose="020B0502020202020204" pitchFamily="34" charset="0"/>
                        </a:rPr>
                        <a:t>3cm</a:t>
                      </a:r>
                    </a:p>
                  </a:txBody>
                  <a:tcPr marL="0" marR="0" marT="0" marB="0" vert="vert"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16108588"/>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33CC"/>
                    </a:solidFill>
                  </a:tcPr>
                </a:tc>
                <a:tc v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156711674"/>
                  </a:ext>
                </a:extLst>
              </a:tr>
              <a:tr h="446258">
                <a:tc>
                  <a:txBody>
                    <a:bodyPr/>
                    <a:lstStyle/>
                    <a:p>
                      <a:endParaRPr lang="en-GB" sz="2900" dirty="0"/>
                    </a:p>
                  </a:txBody>
                  <a:tcPr marL="0" marR="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gridSpan="4">
                  <a:txBody>
                    <a:bodyPr/>
                    <a:lstStyle/>
                    <a:p>
                      <a:pPr algn="ctr"/>
                      <a:r>
                        <a:rPr lang="en-GB" sz="1900" b="1" dirty="0">
                          <a:latin typeface="Century Gothic" panose="020B0502020202020204" pitchFamily="34" charset="0"/>
                        </a:rPr>
                        <a:t>14cm</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noFill/>
                  </a:tcPr>
                </a:tc>
                <a:tc hMerge="1">
                  <a:txBody>
                    <a:bodyPr/>
                    <a:lstStyle/>
                    <a:p>
                      <a:endParaRPr lang="en-GB" dirty="0"/>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900" dirty="0"/>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70548118"/>
                  </a:ext>
                </a:extLst>
              </a:tr>
            </a:tbl>
          </a:graphicData>
        </a:graphic>
      </p:graphicFrame>
      <p:cxnSp>
        <p:nvCxnSpPr>
          <p:cNvPr id="3" name="Straight Arrow Connector 2">
            <a:extLst>
              <a:ext uri="{FF2B5EF4-FFF2-40B4-BE49-F238E27FC236}">
                <a16:creationId xmlns:a16="http://schemas.microsoft.com/office/drawing/2014/main" id="{4DD314BE-3E1B-4912-8C94-376C0202F615}"/>
              </a:ext>
            </a:extLst>
          </p:cNvPr>
          <p:cNvCxnSpPr>
            <a:cxnSpLocks/>
          </p:cNvCxnSpPr>
          <p:nvPr/>
        </p:nvCxnSpPr>
        <p:spPr>
          <a:xfrm>
            <a:off x="4702009" y="3865615"/>
            <a:ext cx="0" cy="879731"/>
          </a:xfrm>
          <a:prstGeom prst="straightConnector1">
            <a:avLst/>
          </a:prstGeom>
          <a:ln w="381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5542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Solve the word problem.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2" name="Rectangle: Rounded Corners 1">
            <a:extLst>
              <a:ext uri="{FF2B5EF4-FFF2-40B4-BE49-F238E27FC236}">
                <a16:creationId xmlns:a16="http://schemas.microsoft.com/office/drawing/2014/main" id="{AA7220EE-46F8-4F5A-814D-1D95E2292263}"/>
              </a:ext>
            </a:extLst>
          </p:cNvPr>
          <p:cNvSpPr/>
          <p:nvPr/>
        </p:nvSpPr>
        <p:spPr>
          <a:xfrm>
            <a:off x="410705" y="2619083"/>
            <a:ext cx="8322590" cy="1363851"/>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A room measures 16ft by 6ft. What is the area and perimeter of the room?</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11812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Solve the word problem.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pt-BR" sz="2000" b="1" dirty="0">
                <a:solidFill>
                  <a:srgbClr val="FF0000"/>
                </a:solidFill>
                <a:latin typeface="Century Gothic" panose="020B0502020202020204" pitchFamily="34" charset="0"/>
              </a:rPr>
              <a:t>Area = 16ft x 6ft = 96ft</a:t>
            </a:r>
            <a:r>
              <a:rPr lang="pt-BR" sz="2000" b="1" baseline="30000" dirty="0">
                <a:solidFill>
                  <a:srgbClr val="FF0000"/>
                </a:solidFill>
                <a:latin typeface="Century Gothic" panose="020B0502020202020204" pitchFamily="34" charset="0"/>
              </a:rPr>
              <a:t>2</a:t>
            </a:r>
            <a:r>
              <a:rPr lang="pt-BR" sz="2000" b="1" dirty="0">
                <a:solidFill>
                  <a:srgbClr val="FF0000"/>
                </a:solidFill>
                <a:latin typeface="Century Gothic" panose="020B0502020202020204" pitchFamily="34" charset="0"/>
              </a:rPr>
              <a:t>.</a:t>
            </a:r>
          </a:p>
          <a:p>
            <a:endParaRPr lang="pt-BR" sz="2000" b="1" dirty="0">
              <a:solidFill>
                <a:srgbClr val="FF0000"/>
              </a:solidFill>
              <a:latin typeface="Century Gothic" panose="020B0502020202020204" pitchFamily="34" charset="0"/>
            </a:endParaRPr>
          </a:p>
          <a:p>
            <a:r>
              <a:rPr lang="pt-BR" sz="2000" b="1" dirty="0">
                <a:solidFill>
                  <a:srgbClr val="FF0000"/>
                </a:solidFill>
                <a:latin typeface="Century Gothic" panose="020B0502020202020204" pitchFamily="34" charset="0"/>
              </a:rPr>
              <a:t>Perimeter = 16ft + 16ft + 6ft + 6ft = 44ft.</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2" name="Rectangle: Rounded Corners 1">
            <a:extLst>
              <a:ext uri="{FF2B5EF4-FFF2-40B4-BE49-F238E27FC236}">
                <a16:creationId xmlns:a16="http://schemas.microsoft.com/office/drawing/2014/main" id="{AA7220EE-46F8-4F5A-814D-1D95E2292263}"/>
              </a:ext>
            </a:extLst>
          </p:cNvPr>
          <p:cNvSpPr/>
          <p:nvPr/>
        </p:nvSpPr>
        <p:spPr>
          <a:xfrm>
            <a:off x="410705" y="2619083"/>
            <a:ext cx="8322590" cy="1363851"/>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A room measures 16ft by 6ft. What is the area and perimeter of the room?</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71372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Calculate the area and the perimeter.</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1" name="Group 20">
            <a:extLst>
              <a:ext uri="{FF2B5EF4-FFF2-40B4-BE49-F238E27FC236}">
                <a16:creationId xmlns:a16="http://schemas.microsoft.com/office/drawing/2014/main" id="{CEB884DB-A5CE-4629-8696-BEAEEDC123BA}"/>
              </a:ext>
            </a:extLst>
          </p:cNvPr>
          <p:cNvGrpSpPr/>
          <p:nvPr/>
        </p:nvGrpSpPr>
        <p:grpSpPr>
          <a:xfrm>
            <a:off x="1697130" y="1645353"/>
            <a:ext cx="5749740" cy="2851233"/>
            <a:chOff x="1490623" y="1645353"/>
            <a:chExt cx="5749740" cy="2851233"/>
          </a:xfrm>
        </p:grpSpPr>
        <p:grpSp>
          <p:nvGrpSpPr>
            <p:cNvPr id="22" name="Group 21">
              <a:extLst>
                <a:ext uri="{FF2B5EF4-FFF2-40B4-BE49-F238E27FC236}">
                  <a16:creationId xmlns:a16="http://schemas.microsoft.com/office/drawing/2014/main" id="{6D2A40BD-CD2C-4200-AE7B-B0A279E9FE7D}"/>
                </a:ext>
              </a:extLst>
            </p:cNvPr>
            <p:cNvGrpSpPr/>
            <p:nvPr/>
          </p:nvGrpSpPr>
          <p:grpSpPr>
            <a:xfrm>
              <a:off x="1490623" y="2609821"/>
              <a:ext cx="2315077" cy="1281292"/>
              <a:chOff x="1490623" y="2609821"/>
              <a:chExt cx="2315077" cy="1281292"/>
            </a:xfrm>
            <a:solidFill>
              <a:schemeClr val="accent1">
                <a:lumMod val="60000"/>
                <a:lumOff val="40000"/>
              </a:schemeClr>
            </a:solidFill>
          </p:grpSpPr>
          <p:sp>
            <p:nvSpPr>
              <p:cNvPr id="30" name="Rectangle 29">
                <a:extLst>
                  <a:ext uri="{FF2B5EF4-FFF2-40B4-BE49-F238E27FC236}">
                    <a16:creationId xmlns:a16="http://schemas.microsoft.com/office/drawing/2014/main" id="{CA8464DD-9226-4EF6-A90B-21537CCF4459}"/>
                  </a:ext>
                </a:extLst>
              </p:cNvPr>
              <p:cNvSpPr/>
              <p:nvPr/>
            </p:nvSpPr>
            <p:spPr>
              <a:xfrm>
                <a:off x="1490623" y="2609821"/>
                <a:ext cx="2315077" cy="1281292"/>
              </a:xfrm>
              <a:prstGeom prst="rect">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latin typeface="Century Gothic" panose="020B0502020202020204" pitchFamily="34" charset="0"/>
                </a:endParaRPr>
              </a:p>
            </p:txBody>
          </p:sp>
          <p:sp>
            <p:nvSpPr>
              <p:cNvPr id="31" name="TextBox 30">
                <a:extLst>
                  <a:ext uri="{FF2B5EF4-FFF2-40B4-BE49-F238E27FC236}">
                    <a16:creationId xmlns:a16="http://schemas.microsoft.com/office/drawing/2014/main" id="{291A25C1-AA8E-4C75-B5D3-FB960C1657DA}"/>
                  </a:ext>
                </a:extLst>
              </p:cNvPr>
              <p:cNvSpPr txBox="1"/>
              <p:nvPr/>
            </p:nvSpPr>
            <p:spPr>
              <a:xfrm>
                <a:off x="2251106" y="3019631"/>
                <a:ext cx="794110" cy="461665"/>
              </a:xfrm>
              <a:prstGeom prst="rect">
                <a:avLst/>
              </a:prstGeom>
              <a:grpFill/>
            </p:spPr>
            <p:txBody>
              <a:bodyPr wrap="square" rtlCol="0" anchor="ctr">
                <a:spAutoFit/>
              </a:bodyPr>
              <a:lstStyle/>
              <a:p>
                <a:pPr algn="ctr"/>
                <a:r>
                  <a:rPr lang="en-GB" sz="2400" b="1" dirty="0">
                    <a:latin typeface="Century Gothic" panose="020B0502020202020204" pitchFamily="34" charset="0"/>
                  </a:rPr>
                  <a:t>A</a:t>
                </a:r>
              </a:p>
            </p:txBody>
          </p:sp>
        </p:grpSp>
        <p:grpSp>
          <p:nvGrpSpPr>
            <p:cNvPr id="23" name="Group 22">
              <a:extLst>
                <a:ext uri="{FF2B5EF4-FFF2-40B4-BE49-F238E27FC236}">
                  <a16:creationId xmlns:a16="http://schemas.microsoft.com/office/drawing/2014/main" id="{8A0E2FAC-CC9A-4DF0-A315-CBB74F3618AA}"/>
                </a:ext>
              </a:extLst>
            </p:cNvPr>
            <p:cNvGrpSpPr/>
            <p:nvPr/>
          </p:nvGrpSpPr>
          <p:grpSpPr>
            <a:xfrm>
              <a:off x="5338301" y="2004348"/>
              <a:ext cx="1527150" cy="2492238"/>
              <a:chOff x="5338301" y="2004348"/>
              <a:chExt cx="1527150" cy="2492238"/>
            </a:xfrm>
          </p:grpSpPr>
          <p:sp>
            <p:nvSpPr>
              <p:cNvPr id="28" name="Rectangle 27">
                <a:extLst>
                  <a:ext uri="{FF2B5EF4-FFF2-40B4-BE49-F238E27FC236}">
                    <a16:creationId xmlns:a16="http://schemas.microsoft.com/office/drawing/2014/main" id="{8591B92A-4E33-4EDE-97D3-FB6EB3BBF5D3}"/>
                  </a:ext>
                </a:extLst>
              </p:cNvPr>
              <p:cNvSpPr/>
              <p:nvPr/>
            </p:nvSpPr>
            <p:spPr>
              <a:xfrm>
                <a:off x="5338301" y="2004348"/>
                <a:ext cx="1527150" cy="2492238"/>
              </a:xfrm>
              <a:prstGeom prst="rect">
                <a:avLst/>
              </a:prstGeom>
              <a:solidFill>
                <a:srgbClr val="99FF99"/>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latin typeface="Century Gothic" panose="020B0502020202020204" pitchFamily="34" charset="0"/>
                </a:endParaRPr>
              </a:p>
            </p:txBody>
          </p:sp>
          <p:sp>
            <p:nvSpPr>
              <p:cNvPr id="29" name="TextBox 28">
                <a:extLst>
                  <a:ext uri="{FF2B5EF4-FFF2-40B4-BE49-F238E27FC236}">
                    <a16:creationId xmlns:a16="http://schemas.microsoft.com/office/drawing/2014/main" id="{751E67EF-E978-462D-8841-BCC85BD82E18}"/>
                  </a:ext>
                </a:extLst>
              </p:cNvPr>
              <p:cNvSpPr txBox="1"/>
              <p:nvPr/>
            </p:nvSpPr>
            <p:spPr>
              <a:xfrm>
                <a:off x="5628580" y="3019637"/>
                <a:ext cx="946592" cy="461664"/>
              </a:xfrm>
              <a:prstGeom prst="rect">
                <a:avLst/>
              </a:prstGeom>
              <a:solidFill>
                <a:srgbClr val="99FF99"/>
              </a:solidFill>
              <a:ln>
                <a:solidFill>
                  <a:srgbClr val="99FF99"/>
                </a:solidFill>
              </a:ln>
            </p:spPr>
            <p:txBody>
              <a:bodyPr wrap="square" rtlCol="0" anchor="ctr">
                <a:spAutoFit/>
              </a:bodyPr>
              <a:lstStyle/>
              <a:p>
                <a:pPr algn="ctr"/>
                <a:r>
                  <a:rPr lang="en-GB" sz="2400" b="1" dirty="0">
                    <a:latin typeface="Century Gothic" panose="020B0502020202020204" pitchFamily="34" charset="0"/>
                  </a:rPr>
                  <a:t>B</a:t>
                </a:r>
              </a:p>
            </p:txBody>
          </p:sp>
        </p:grpSp>
        <p:sp>
          <p:nvSpPr>
            <p:cNvPr id="24" name="TextBox 23">
              <a:extLst>
                <a:ext uri="{FF2B5EF4-FFF2-40B4-BE49-F238E27FC236}">
                  <a16:creationId xmlns:a16="http://schemas.microsoft.com/office/drawing/2014/main" id="{BD30B4B6-EA9F-4C74-9497-122ED2A14F23}"/>
                </a:ext>
              </a:extLst>
            </p:cNvPr>
            <p:cNvSpPr txBox="1"/>
            <p:nvPr/>
          </p:nvSpPr>
          <p:spPr>
            <a:xfrm>
              <a:off x="2384999" y="2250826"/>
              <a:ext cx="526324" cy="369332"/>
            </a:xfrm>
            <a:prstGeom prst="rect">
              <a:avLst/>
            </a:prstGeom>
            <a:noFill/>
          </p:spPr>
          <p:txBody>
            <a:bodyPr wrap="square" rtlCol="0">
              <a:spAutoFit/>
            </a:bodyPr>
            <a:lstStyle/>
            <a:p>
              <a:r>
                <a:rPr lang="en-GB" b="1" dirty="0">
                  <a:latin typeface="Century Gothic" panose="020B0502020202020204" pitchFamily="34" charset="0"/>
                </a:rPr>
                <a:t>9m</a:t>
              </a:r>
            </a:p>
          </p:txBody>
        </p:sp>
        <p:sp>
          <p:nvSpPr>
            <p:cNvPr id="25" name="TextBox 24">
              <a:extLst>
                <a:ext uri="{FF2B5EF4-FFF2-40B4-BE49-F238E27FC236}">
                  <a16:creationId xmlns:a16="http://schemas.microsoft.com/office/drawing/2014/main" id="{7BFEF094-C18A-4BD1-8351-C358FCBCC32E}"/>
                </a:ext>
              </a:extLst>
            </p:cNvPr>
            <p:cNvSpPr txBox="1"/>
            <p:nvPr/>
          </p:nvSpPr>
          <p:spPr>
            <a:xfrm rot="5400000">
              <a:off x="3530265" y="3068044"/>
              <a:ext cx="946515" cy="364837"/>
            </a:xfrm>
            <a:prstGeom prst="rect">
              <a:avLst/>
            </a:prstGeom>
            <a:noFill/>
          </p:spPr>
          <p:txBody>
            <a:bodyPr wrap="square" rtlCol="0">
              <a:spAutoFit/>
            </a:bodyPr>
            <a:lstStyle/>
            <a:p>
              <a:r>
                <a:rPr lang="en-GB" b="1" dirty="0">
                  <a:latin typeface="Century Gothic" panose="020B0502020202020204" pitchFamily="34" charset="0"/>
                </a:rPr>
                <a:t>500cm</a:t>
              </a:r>
            </a:p>
          </p:txBody>
        </p:sp>
        <p:sp>
          <p:nvSpPr>
            <p:cNvPr id="26" name="TextBox 25">
              <a:extLst>
                <a:ext uri="{FF2B5EF4-FFF2-40B4-BE49-F238E27FC236}">
                  <a16:creationId xmlns:a16="http://schemas.microsoft.com/office/drawing/2014/main" id="{FD46EF0B-BA3F-4C8E-B896-FE2CE748D3A1}"/>
                </a:ext>
              </a:extLst>
            </p:cNvPr>
            <p:cNvSpPr txBox="1"/>
            <p:nvPr/>
          </p:nvSpPr>
          <p:spPr>
            <a:xfrm>
              <a:off x="5668384" y="1645353"/>
              <a:ext cx="932415" cy="355984"/>
            </a:xfrm>
            <a:prstGeom prst="rect">
              <a:avLst/>
            </a:prstGeom>
            <a:noFill/>
          </p:spPr>
          <p:txBody>
            <a:bodyPr wrap="square" rtlCol="0">
              <a:spAutoFit/>
            </a:bodyPr>
            <a:lstStyle/>
            <a:p>
              <a:pPr algn="ctr"/>
              <a:r>
                <a:rPr lang="en-GB" b="1" dirty="0">
                  <a:latin typeface="Century Gothic" panose="020B0502020202020204" pitchFamily="34" charset="0"/>
                </a:rPr>
                <a:t>80mm</a:t>
              </a:r>
            </a:p>
          </p:txBody>
        </p:sp>
        <p:sp>
          <p:nvSpPr>
            <p:cNvPr id="27" name="TextBox 26">
              <a:extLst>
                <a:ext uri="{FF2B5EF4-FFF2-40B4-BE49-F238E27FC236}">
                  <a16:creationId xmlns:a16="http://schemas.microsoft.com/office/drawing/2014/main" id="{255A2159-A4D5-4719-BB88-595474A38B25}"/>
                </a:ext>
              </a:extLst>
            </p:cNvPr>
            <p:cNvSpPr txBox="1"/>
            <p:nvPr/>
          </p:nvSpPr>
          <p:spPr>
            <a:xfrm rot="5400000">
              <a:off x="6643623" y="3026563"/>
              <a:ext cx="828644" cy="364837"/>
            </a:xfrm>
            <a:prstGeom prst="rect">
              <a:avLst/>
            </a:prstGeom>
            <a:noFill/>
          </p:spPr>
          <p:txBody>
            <a:bodyPr wrap="square" rtlCol="0">
              <a:spAutoFit/>
            </a:bodyPr>
            <a:lstStyle/>
            <a:p>
              <a:r>
                <a:rPr lang="en-GB" b="1" dirty="0">
                  <a:latin typeface="Century Gothic" panose="020B0502020202020204" pitchFamily="34" charset="0"/>
                </a:rPr>
                <a:t>14cm</a:t>
              </a:r>
            </a:p>
          </p:txBody>
        </p:sp>
      </p:grpSp>
    </p:spTree>
    <p:extLst>
      <p:ext uri="{BB962C8B-B14F-4D97-AF65-F5344CB8AC3E}">
        <p14:creationId xmlns:p14="http://schemas.microsoft.com/office/powerpoint/2010/main" val="2880013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Calculate the area and the perimeter.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A. Area = 9m x 5m = </a:t>
            </a:r>
            <a:r>
              <a:rPr lang="en-GB" sz="2000" b="1" u="sng" dirty="0">
                <a:solidFill>
                  <a:srgbClr val="FF0000"/>
                </a:solidFill>
                <a:latin typeface="Century Gothic" panose="020B0502020202020204" pitchFamily="34" charset="0"/>
              </a:rPr>
              <a:t>45m</a:t>
            </a:r>
            <a:r>
              <a:rPr lang="en-GB" sz="2000" b="1" u="sng" baseline="30000" dirty="0">
                <a:solidFill>
                  <a:srgbClr val="FF0000"/>
                </a:solidFill>
                <a:latin typeface="Century Gothic" panose="020B0502020202020204" pitchFamily="34" charset="0"/>
              </a:rPr>
              <a:t>2</a:t>
            </a:r>
            <a:endParaRPr lang="en-GB" sz="2000" b="1" dirty="0">
              <a:solidFill>
                <a:srgbClr val="FF0000"/>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A. Perimeter = 9m + 9m + 5m + 5m = </a:t>
            </a:r>
            <a:r>
              <a:rPr lang="en-GB" sz="2000" b="1" u="sng" dirty="0">
                <a:solidFill>
                  <a:srgbClr val="FF0000"/>
                </a:solidFill>
                <a:latin typeface="Century Gothic" panose="020B0502020202020204" pitchFamily="34" charset="0"/>
              </a:rPr>
              <a:t>28m</a:t>
            </a:r>
            <a:r>
              <a:rPr lang="en-GB" sz="2000" b="1" dirty="0">
                <a:solidFill>
                  <a:srgbClr val="FF0000"/>
                </a:solidFill>
                <a:latin typeface="Century Gothic" panose="020B0502020202020204" pitchFamily="34" charset="0"/>
              </a:rPr>
              <a:t>.</a:t>
            </a:r>
          </a:p>
          <a:p>
            <a:pPr marL="228600" lvl="0" indent="-228600" defTabSz="685800">
              <a:buFontTx/>
              <a:buAutoNum type="alphaUcPeriod"/>
              <a:defRPr/>
            </a:pPr>
            <a:endParaRPr lang="en-GB" sz="2000" b="1" dirty="0">
              <a:solidFill>
                <a:srgbClr val="FF0000"/>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B. Area = 14cm x 8cm = </a:t>
            </a:r>
            <a:r>
              <a:rPr lang="en-GB" sz="2000" b="1" u="sng" dirty="0">
                <a:solidFill>
                  <a:srgbClr val="FF0000"/>
                </a:solidFill>
                <a:latin typeface="Century Gothic" panose="020B0502020202020204" pitchFamily="34" charset="0"/>
              </a:rPr>
              <a:t>112cm</a:t>
            </a:r>
            <a:r>
              <a:rPr lang="en-GB" sz="2000" b="1" u="sng" baseline="30000" dirty="0">
                <a:solidFill>
                  <a:srgbClr val="FF0000"/>
                </a:solidFill>
                <a:latin typeface="Century Gothic" panose="020B0502020202020204" pitchFamily="34" charset="0"/>
              </a:rPr>
              <a:t>2</a:t>
            </a:r>
            <a:endParaRPr lang="en-GB" sz="2000" b="1" dirty="0">
              <a:solidFill>
                <a:srgbClr val="FF0000"/>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B. Perimeter = 14cm + 14cm + 8cm + 8cm = </a:t>
            </a:r>
            <a:r>
              <a:rPr lang="en-GB" sz="2000" b="1" u="sng" dirty="0">
                <a:solidFill>
                  <a:srgbClr val="FF0000"/>
                </a:solidFill>
                <a:latin typeface="Century Gothic" panose="020B0502020202020204" pitchFamily="34" charset="0"/>
              </a:rPr>
              <a:t>44cm</a:t>
            </a:r>
            <a:r>
              <a:rPr lang="en-GB" sz="2000" b="1" dirty="0">
                <a:solidFill>
                  <a:srgbClr val="FF0000"/>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E04668C9-78F8-4B20-BB40-14C75FF6DB83}"/>
              </a:ext>
            </a:extLst>
          </p:cNvPr>
          <p:cNvGrpSpPr/>
          <p:nvPr/>
        </p:nvGrpSpPr>
        <p:grpSpPr>
          <a:xfrm>
            <a:off x="1697130" y="1645353"/>
            <a:ext cx="5749740" cy="2851233"/>
            <a:chOff x="1490623" y="1645353"/>
            <a:chExt cx="5749740" cy="2851233"/>
          </a:xfrm>
        </p:grpSpPr>
        <p:grpSp>
          <p:nvGrpSpPr>
            <p:cNvPr id="3" name="Group 2">
              <a:extLst>
                <a:ext uri="{FF2B5EF4-FFF2-40B4-BE49-F238E27FC236}">
                  <a16:creationId xmlns:a16="http://schemas.microsoft.com/office/drawing/2014/main" id="{117463CB-335B-46AA-802A-A09C774CD688}"/>
                </a:ext>
              </a:extLst>
            </p:cNvPr>
            <p:cNvGrpSpPr/>
            <p:nvPr/>
          </p:nvGrpSpPr>
          <p:grpSpPr>
            <a:xfrm>
              <a:off x="1490623" y="2609821"/>
              <a:ext cx="2315077" cy="1281292"/>
              <a:chOff x="1490623" y="2609821"/>
              <a:chExt cx="2315077" cy="1281292"/>
            </a:xfrm>
            <a:solidFill>
              <a:schemeClr val="accent1">
                <a:lumMod val="60000"/>
                <a:lumOff val="40000"/>
              </a:schemeClr>
            </a:solidFill>
          </p:grpSpPr>
          <p:sp>
            <p:nvSpPr>
              <p:cNvPr id="10" name="Rectangle 9">
                <a:extLst>
                  <a:ext uri="{FF2B5EF4-FFF2-40B4-BE49-F238E27FC236}">
                    <a16:creationId xmlns:a16="http://schemas.microsoft.com/office/drawing/2014/main" id="{931B7542-FA38-450E-A002-6FF6894BAE82}"/>
                  </a:ext>
                </a:extLst>
              </p:cNvPr>
              <p:cNvSpPr/>
              <p:nvPr/>
            </p:nvSpPr>
            <p:spPr>
              <a:xfrm>
                <a:off x="1490623" y="2609821"/>
                <a:ext cx="2315077" cy="1281292"/>
              </a:xfrm>
              <a:prstGeom prst="rect">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latin typeface="Century Gothic" panose="020B0502020202020204" pitchFamily="34" charset="0"/>
                </a:endParaRPr>
              </a:p>
            </p:txBody>
          </p:sp>
          <p:sp>
            <p:nvSpPr>
              <p:cNvPr id="11" name="TextBox 10">
                <a:extLst>
                  <a:ext uri="{FF2B5EF4-FFF2-40B4-BE49-F238E27FC236}">
                    <a16:creationId xmlns:a16="http://schemas.microsoft.com/office/drawing/2014/main" id="{05B150AE-AD21-4F95-9609-9DFC4573CACB}"/>
                  </a:ext>
                </a:extLst>
              </p:cNvPr>
              <p:cNvSpPr txBox="1"/>
              <p:nvPr/>
            </p:nvSpPr>
            <p:spPr>
              <a:xfrm>
                <a:off x="2251106" y="3019631"/>
                <a:ext cx="794110" cy="461665"/>
              </a:xfrm>
              <a:prstGeom prst="rect">
                <a:avLst/>
              </a:prstGeom>
              <a:grpFill/>
            </p:spPr>
            <p:txBody>
              <a:bodyPr wrap="square" rtlCol="0" anchor="ctr">
                <a:spAutoFit/>
              </a:bodyPr>
              <a:lstStyle/>
              <a:p>
                <a:pPr algn="ctr"/>
                <a:r>
                  <a:rPr lang="en-GB" sz="2400" b="1" dirty="0">
                    <a:latin typeface="Century Gothic" panose="020B0502020202020204" pitchFamily="34" charset="0"/>
                  </a:rPr>
                  <a:t>A</a:t>
                </a:r>
              </a:p>
            </p:txBody>
          </p:sp>
        </p:grpSp>
        <p:grpSp>
          <p:nvGrpSpPr>
            <p:cNvPr id="4" name="Group 3">
              <a:extLst>
                <a:ext uri="{FF2B5EF4-FFF2-40B4-BE49-F238E27FC236}">
                  <a16:creationId xmlns:a16="http://schemas.microsoft.com/office/drawing/2014/main" id="{C18EF1D3-A838-45C9-8702-F61ABDB348B2}"/>
                </a:ext>
              </a:extLst>
            </p:cNvPr>
            <p:cNvGrpSpPr/>
            <p:nvPr/>
          </p:nvGrpSpPr>
          <p:grpSpPr>
            <a:xfrm>
              <a:off x="5338301" y="2004348"/>
              <a:ext cx="1527150" cy="2492238"/>
              <a:chOff x="5338301" y="2004348"/>
              <a:chExt cx="1527150" cy="2492238"/>
            </a:xfrm>
          </p:grpSpPr>
          <p:sp>
            <p:nvSpPr>
              <p:cNvPr id="13" name="Rectangle 12">
                <a:extLst>
                  <a:ext uri="{FF2B5EF4-FFF2-40B4-BE49-F238E27FC236}">
                    <a16:creationId xmlns:a16="http://schemas.microsoft.com/office/drawing/2014/main" id="{6D8A72CC-9D34-4D17-BD6E-F7119AE46CDF}"/>
                  </a:ext>
                </a:extLst>
              </p:cNvPr>
              <p:cNvSpPr/>
              <p:nvPr/>
            </p:nvSpPr>
            <p:spPr>
              <a:xfrm>
                <a:off x="5338301" y="2004348"/>
                <a:ext cx="1527150" cy="2492238"/>
              </a:xfrm>
              <a:prstGeom prst="rect">
                <a:avLst/>
              </a:prstGeom>
              <a:solidFill>
                <a:srgbClr val="99FF99"/>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a:latin typeface="Century Gothic" panose="020B0502020202020204" pitchFamily="34" charset="0"/>
                </a:endParaRPr>
              </a:p>
            </p:txBody>
          </p:sp>
          <p:sp>
            <p:nvSpPr>
              <p:cNvPr id="14" name="TextBox 13">
                <a:extLst>
                  <a:ext uri="{FF2B5EF4-FFF2-40B4-BE49-F238E27FC236}">
                    <a16:creationId xmlns:a16="http://schemas.microsoft.com/office/drawing/2014/main" id="{CC79957F-4276-48AF-9E22-705E58DEBA81}"/>
                  </a:ext>
                </a:extLst>
              </p:cNvPr>
              <p:cNvSpPr txBox="1"/>
              <p:nvPr/>
            </p:nvSpPr>
            <p:spPr>
              <a:xfrm>
                <a:off x="5628580" y="3019637"/>
                <a:ext cx="946592" cy="461664"/>
              </a:xfrm>
              <a:prstGeom prst="rect">
                <a:avLst/>
              </a:prstGeom>
              <a:solidFill>
                <a:srgbClr val="99FF99"/>
              </a:solidFill>
              <a:ln>
                <a:solidFill>
                  <a:srgbClr val="99FF99"/>
                </a:solidFill>
              </a:ln>
            </p:spPr>
            <p:txBody>
              <a:bodyPr wrap="square" rtlCol="0" anchor="ctr">
                <a:spAutoFit/>
              </a:bodyPr>
              <a:lstStyle/>
              <a:p>
                <a:pPr algn="ctr"/>
                <a:r>
                  <a:rPr lang="en-GB" sz="2400" b="1" dirty="0">
                    <a:latin typeface="Century Gothic" panose="020B0502020202020204" pitchFamily="34" charset="0"/>
                  </a:rPr>
                  <a:t>B</a:t>
                </a:r>
              </a:p>
            </p:txBody>
          </p:sp>
        </p:grpSp>
        <p:sp>
          <p:nvSpPr>
            <p:cNvPr id="15" name="TextBox 14">
              <a:extLst>
                <a:ext uri="{FF2B5EF4-FFF2-40B4-BE49-F238E27FC236}">
                  <a16:creationId xmlns:a16="http://schemas.microsoft.com/office/drawing/2014/main" id="{0C89B32E-362E-4968-B489-FF24710546C9}"/>
                </a:ext>
              </a:extLst>
            </p:cNvPr>
            <p:cNvSpPr txBox="1"/>
            <p:nvPr/>
          </p:nvSpPr>
          <p:spPr>
            <a:xfrm>
              <a:off x="2384999" y="2250826"/>
              <a:ext cx="526324" cy="369332"/>
            </a:xfrm>
            <a:prstGeom prst="rect">
              <a:avLst/>
            </a:prstGeom>
            <a:noFill/>
          </p:spPr>
          <p:txBody>
            <a:bodyPr wrap="square" rtlCol="0">
              <a:spAutoFit/>
            </a:bodyPr>
            <a:lstStyle/>
            <a:p>
              <a:r>
                <a:rPr lang="en-GB" b="1" dirty="0">
                  <a:latin typeface="Century Gothic" panose="020B0502020202020204" pitchFamily="34" charset="0"/>
                </a:rPr>
                <a:t>9m</a:t>
              </a:r>
            </a:p>
          </p:txBody>
        </p:sp>
        <p:sp>
          <p:nvSpPr>
            <p:cNvPr id="16" name="TextBox 15">
              <a:extLst>
                <a:ext uri="{FF2B5EF4-FFF2-40B4-BE49-F238E27FC236}">
                  <a16:creationId xmlns:a16="http://schemas.microsoft.com/office/drawing/2014/main" id="{982AAA1A-0994-44F4-AD32-770E48917430}"/>
                </a:ext>
              </a:extLst>
            </p:cNvPr>
            <p:cNvSpPr txBox="1"/>
            <p:nvPr/>
          </p:nvSpPr>
          <p:spPr>
            <a:xfrm rot="5400000">
              <a:off x="3530265" y="3068044"/>
              <a:ext cx="946515" cy="364837"/>
            </a:xfrm>
            <a:prstGeom prst="rect">
              <a:avLst/>
            </a:prstGeom>
            <a:noFill/>
          </p:spPr>
          <p:txBody>
            <a:bodyPr wrap="square" rtlCol="0">
              <a:spAutoFit/>
            </a:bodyPr>
            <a:lstStyle/>
            <a:p>
              <a:r>
                <a:rPr lang="en-GB" b="1" dirty="0">
                  <a:latin typeface="Century Gothic" panose="020B0502020202020204" pitchFamily="34" charset="0"/>
                </a:rPr>
                <a:t>500cm</a:t>
              </a:r>
            </a:p>
          </p:txBody>
        </p:sp>
        <p:sp>
          <p:nvSpPr>
            <p:cNvPr id="17" name="TextBox 16">
              <a:extLst>
                <a:ext uri="{FF2B5EF4-FFF2-40B4-BE49-F238E27FC236}">
                  <a16:creationId xmlns:a16="http://schemas.microsoft.com/office/drawing/2014/main" id="{0563CE79-19DA-40B7-856D-6383D7D844A0}"/>
                </a:ext>
              </a:extLst>
            </p:cNvPr>
            <p:cNvSpPr txBox="1"/>
            <p:nvPr/>
          </p:nvSpPr>
          <p:spPr>
            <a:xfrm>
              <a:off x="5668384" y="1645353"/>
              <a:ext cx="932415" cy="355984"/>
            </a:xfrm>
            <a:prstGeom prst="rect">
              <a:avLst/>
            </a:prstGeom>
            <a:noFill/>
          </p:spPr>
          <p:txBody>
            <a:bodyPr wrap="square" rtlCol="0">
              <a:spAutoFit/>
            </a:bodyPr>
            <a:lstStyle/>
            <a:p>
              <a:pPr algn="ctr"/>
              <a:r>
                <a:rPr lang="en-GB" b="1" dirty="0">
                  <a:latin typeface="Century Gothic" panose="020B0502020202020204" pitchFamily="34" charset="0"/>
                </a:rPr>
                <a:t>80mm</a:t>
              </a:r>
            </a:p>
          </p:txBody>
        </p:sp>
        <p:sp>
          <p:nvSpPr>
            <p:cNvPr id="20" name="TextBox 19">
              <a:extLst>
                <a:ext uri="{FF2B5EF4-FFF2-40B4-BE49-F238E27FC236}">
                  <a16:creationId xmlns:a16="http://schemas.microsoft.com/office/drawing/2014/main" id="{E64A5BB9-C101-43C6-B922-235E5CA3210E}"/>
                </a:ext>
              </a:extLst>
            </p:cNvPr>
            <p:cNvSpPr txBox="1"/>
            <p:nvPr/>
          </p:nvSpPr>
          <p:spPr>
            <a:xfrm rot="5400000">
              <a:off x="6643623" y="3026563"/>
              <a:ext cx="828644" cy="364837"/>
            </a:xfrm>
            <a:prstGeom prst="rect">
              <a:avLst/>
            </a:prstGeom>
            <a:noFill/>
          </p:spPr>
          <p:txBody>
            <a:bodyPr wrap="square" rtlCol="0">
              <a:spAutoFit/>
            </a:bodyPr>
            <a:lstStyle/>
            <a:p>
              <a:r>
                <a:rPr lang="en-GB" b="1" dirty="0">
                  <a:latin typeface="Century Gothic" panose="020B0502020202020204" pitchFamily="34" charset="0"/>
                </a:rPr>
                <a:t>14cm</a:t>
              </a:r>
            </a:p>
          </p:txBody>
        </p:sp>
      </p:grpSp>
    </p:spTree>
    <p:extLst>
      <p:ext uri="{BB962C8B-B14F-4D97-AF65-F5344CB8AC3E}">
        <p14:creationId xmlns:p14="http://schemas.microsoft.com/office/powerpoint/2010/main" val="1740928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Which shape has an area and a perimeter that equal the same number?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1" name="Table 20">
            <a:extLst>
              <a:ext uri="{FF2B5EF4-FFF2-40B4-BE49-F238E27FC236}">
                <a16:creationId xmlns:a16="http://schemas.microsoft.com/office/drawing/2014/main" id="{333B5651-9E6A-41AC-82C6-B63E60672D92}"/>
              </a:ext>
            </a:extLst>
          </p:cNvPr>
          <p:cNvGraphicFramePr>
            <a:graphicFrameLocks noGrp="1"/>
          </p:cNvGraphicFramePr>
          <p:nvPr>
            <p:extLst>
              <p:ext uri="{D42A27DB-BD31-4B8C-83A1-F6EECF244321}">
                <p14:modId xmlns:p14="http://schemas.microsoft.com/office/powerpoint/2010/main" val="3667963981"/>
              </p:ext>
            </p:extLst>
          </p:nvPr>
        </p:nvGraphicFramePr>
        <p:xfrm>
          <a:off x="1805693" y="2266640"/>
          <a:ext cx="1913286" cy="1802742"/>
        </p:xfrm>
        <a:graphic>
          <a:graphicData uri="http://schemas.openxmlformats.org/drawingml/2006/table">
            <a:tbl>
              <a:tblPr firstRow="1" bandRow="1">
                <a:tableStyleId>{5940675A-B579-460E-94D1-54222C63F5DA}</a:tableStyleId>
              </a:tblPr>
              <a:tblGrid>
                <a:gridCol w="579784">
                  <a:extLst>
                    <a:ext uri="{9D8B030D-6E8A-4147-A177-3AD203B41FA5}">
                      <a16:colId xmlns:a16="http://schemas.microsoft.com/office/drawing/2014/main" val="975228004"/>
                    </a:ext>
                  </a:extLst>
                </a:gridCol>
                <a:gridCol w="386972">
                  <a:extLst>
                    <a:ext uri="{9D8B030D-6E8A-4147-A177-3AD203B41FA5}">
                      <a16:colId xmlns:a16="http://schemas.microsoft.com/office/drawing/2014/main" val="3325622588"/>
                    </a:ext>
                  </a:extLst>
                </a:gridCol>
                <a:gridCol w="946530">
                  <a:extLst>
                    <a:ext uri="{9D8B030D-6E8A-4147-A177-3AD203B41FA5}">
                      <a16:colId xmlns:a16="http://schemas.microsoft.com/office/drawing/2014/main" val="866966957"/>
                    </a:ext>
                  </a:extLst>
                </a:gridCol>
              </a:tblGrid>
              <a:tr h="631385">
                <a:tc>
                  <a:txBody>
                    <a:bodyPr/>
                    <a:lstStyle/>
                    <a:p>
                      <a:endParaRPr lang="en-GB" sz="35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3500" dirty="0"/>
                    </a:p>
                  </a:txBody>
                  <a:tcPr marL="0" marR="0" marT="0" marB="0">
                    <a:lnL w="12700" cap="flat" cmpd="sng" algn="ctr">
                      <a:no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extLst>
                  <a:ext uri="{0D108BD9-81ED-4DB2-BD59-A6C34878D82A}">
                    <a16:rowId xmlns:a16="http://schemas.microsoft.com/office/drawing/2014/main" val="2023466425"/>
                  </a:ext>
                </a:extLst>
              </a:tr>
              <a:tr h="539972">
                <a:tc>
                  <a:txBody>
                    <a:bodyPr/>
                    <a:lstStyle/>
                    <a:p>
                      <a:endParaRPr lang="en-GB" sz="35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3500" dirty="0"/>
                    </a:p>
                  </a:txBody>
                  <a:tcPr marL="0" marR="0" marT="0" marB="0">
                    <a:lnL w="12700" cap="flat" cmpd="sng" algn="ctr">
                      <a:no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478520696"/>
                  </a:ext>
                </a:extLst>
              </a:tr>
              <a:tr h="631385">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endParaRPr lang="en-GB" sz="3500" dirty="0"/>
                    </a:p>
                  </a:txBody>
                  <a:tcPr marL="0" marR="0" marT="0" marB="0">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endParaRPr lang="en-GB" sz="3500" dirty="0"/>
                    </a:p>
                  </a:txBody>
                  <a:tcPr marL="0" marR="0" marT="0" marB="0">
                    <a:lnL w="38100" cap="flat" cmpd="sng" algn="ctr">
                      <a:no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1310872636"/>
                  </a:ext>
                </a:extLst>
              </a:tr>
            </a:tbl>
          </a:graphicData>
        </a:graphic>
      </p:graphicFrame>
      <p:graphicFrame>
        <p:nvGraphicFramePr>
          <p:cNvPr id="22" name="Table 21">
            <a:extLst>
              <a:ext uri="{FF2B5EF4-FFF2-40B4-BE49-F238E27FC236}">
                <a16:creationId xmlns:a16="http://schemas.microsoft.com/office/drawing/2014/main" id="{DA191F7B-DC8E-4AF7-924A-8D4DCC660D0A}"/>
              </a:ext>
            </a:extLst>
          </p:cNvPr>
          <p:cNvGraphicFramePr>
            <a:graphicFrameLocks noGrp="1"/>
          </p:cNvGraphicFramePr>
          <p:nvPr>
            <p:extLst>
              <p:ext uri="{D42A27DB-BD31-4B8C-83A1-F6EECF244321}">
                <p14:modId xmlns:p14="http://schemas.microsoft.com/office/powerpoint/2010/main" val="1679245473"/>
              </p:ext>
            </p:extLst>
          </p:nvPr>
        </p:nvGraphicFramePr>
        <p:xfrm>
          <a:off x="5996367" y="2010473"/>
          <a:ext cx="1391480" cy="2315076"/>
        </p:xfrm>
        <a:graphic>
          <a:graphicData uri="http://schemas.openxmlformats.org/drawingml/2006/table">
            <a:tbl>
              <a:tblPr firstRow="1" bandRow="1">
                <a:tableStyleId>{5940675A-B579-460E-94D1-54222C63F5DA}</a:tableStyleId>
              </a:tblPr>
              <a:tblGrid>
                <a:gridCol w="695740">
                  <a:extLst>
                    <a:ext uri="{9D8B030D-6E8A-4147-A177-3AD203B41FA5}">
                      <a16:colId xmlns:a16="http://schemas.microsoft.com/office/drawing/2014/main" val="975228004"/>
                    </a:ext>
                  </a:extLst>
                </a:gridCol>
                <a:gridCol w="695740">
                  <a:extLst>
                    <a:ext uri="{9D8B030D-6E8A-4147-A177-3AD203B41FA5}">
                      <a16:colId xmlns:a16="http://schemas.microsoft.com/office/drawing/2014/main" val="3325622588"/>
                    </a:ext>
                  </a:extLst>
                </a:gridCol>
              </a:tblGrid>
              <a:tr h="1543384">
                <a:tc gridSpan="2">
                  <a:txBody>
                    <a:bodyPr/>
                    <a:lstStyle/>
                    <a:p>
                      <a:pPr algn="ctr"/>
                      <a:r>
                        <a:rPr lang="en-GB" sz="2300" b="1" dirty="0">
                          <a:latin typeface="Century Gothic" panose="020B0502020202020204" pitchFamily="34" charset="0"/>
                        </a:rPr>
                        <a:t>B</a:t>
                      </a:r>
                    </a:p>
                  </a:txBody>
                  <a:tcPr marL="0" marR="0" marT="0"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7030A0"/>
                    </a:solidFill>
                  </a:tcPr>
                </a:tc>
                <a:tc hMerge="1">
                  <a:txBody>
                    <a:bodyPr/>
                    <a:lstStyle/>
                    <a:p>
                      <a:endParaRPr lang="en-GB"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CFED"/>
                    </a:solidFill>
                  </a:tcPr>
                </a:tc>
                <a:extLst>
                  <a:ext uri="{0D108BD9-81ED-4DB2-BD59-A6C34878D82A}">
                    <a16:rowId xmlns:a16="http://schemas.microsoft.com/office/drawing/2014/main" val="2023466425"/>
                  </a:ext>
                </a:extLst>
              </a:tr>
              <a:tr h="771692">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10872636"/>
                  </a:ext>
                </a:extLst>
              </a:tr>
            </a:tbl>
          </a:graphicData>
        </a:graphic>
      </p:graphicFrame>
      <p:sp>
        <p:nvSpPr>
          <p:cNvPr id="23" name="TextBox 22">
            <a:extLst>
              <a:ext uri="{FF2B5EF4-FFF2-40B4-BE49-F238E27FC236}">
                <a16:creationId xmlns:a16="http://schemas.microsoft.com/office/drawing/2014/main" id="{FCA9B05E-B52A-437B-A443-B9A962B48F99}"/>
              </a:ext>
            </a:extLst>
          </p:cNvPr>
          <p:cNvSpPr txBox="1"/>
          <p:nvPr/>
        </p:nvSpPr>
        <p:spPr>
          <a:xfrm>
            <a:off x="2558153" y="4075998"/>
            <a:ext cx="609327" cy="295345"/>
          </a:xfrm>
          <a:prstGeom prst="rect">
            <a:avLst/>
          </a:prstGeom>
          <a:noFill/>
        </p:spPr>
        <p:txBody>
          <a:bodyPr wrap="square" rtlCol="0">
            <a:spAutoFit/>
          </a:bodyPr>
          <a:lstStyle/>
          <a:p>
            <a:r>
              <a:rPr lang="en-GB" sz="1400" b="1" dirty="0">
                <a:latin typeface="Century Gothic" panose="020B0502020202020204" pitchFamily="34" charset="0"/>
              </a:rPr>
              <a:t>9cm</a:t>
            </a:r>
          </a:p>
        </p:txBody>
      </p:sp>
      <p:sp>
        <p:nvSpPr>
          <p:cNvPr id="24" name="TextBox 23">
            <a:extLst>
              <a:ext uri="{FF2B5EF4-FFF2-40B4-BE49-F238E27FC236}">
                <a16:creationId xmlns:a16="http://schemas.microsoft.com/office/drawing/2014/main" id="{5D6DE030-12F0-428C-B387-325D947EEBF3}"/>
              </a:ext>
            </a:extLst>
          </p:cNvPr>
          <p:cNvSpPr txBox="1"/>
          <p:nvPr/>
        </p:nvSpPr>
        <p:spPr>
          <a:xfrm>
            <a:off x="2955661" y="1973281"/>
            <a:ext cx="609327" cy="268495"/>
          </a:xfrm>
          <a:prstGeom prst="rect">
            <a:avLst/>
          </a:prstGeom>
          <a:noFill/>
        </p:spPr>
        <p:txBody>
          <a:bodyPr wrap="square" rtlCol="0">
            <a:spAutoFit/>
          </a:bodyPr>
          <a:lstStyle/>
          <a:p>
            <a:r>
              <a:rPr lang="en-GB" sz="1400" b="1" dirty="0">
                <a:latin typeface="Century Gothic" panose="020B0502020202020204" pitchFamily="34" charset="0"/>
              </a:rPr>
              <a:t>4cm</a:t>
            </a:r>
          </a:p>
        </p:txBody>
      </p:sp>
      <p:sp>
        <p:nvSpPr>
          <p:cNvPr id="25" name="TextBox 24">
            <a:extLst>
              <a:ext uri="{FF2B5EF4-FFF2-40B4-BE49-F238E27FC236}">
                <a16:creationId xmlns:a16="http://schemas.microsoft.com/office/drawing/2014/main" id="{8FC11127-608C-416B-9F17-7B955FFC00D8}"/>
              </a:ext>
            </a:extLst>
          </p:cNvPr>
          <p:cNvSpPr txBox="1"/>
          <p:nvPr/>
        </p:nvSpPr>
        <p:spPr>
          <a:xfrm>
            <a:off x="1951813" y="3154804"/>
            <a:ext cx="670260" cy="244086"/>
          </a:xfrm>
          <a:prstGeom prst="rect">
            <a:avLst/>
          </a:prstGeom>
          <a:noFill/>
        </p:spPr>
        <p:txBody>
          <a:bodyPr wrap="square" rtlCol="0">
            <a:spAutoFit/>
          </a:bodyPr>
          <a:lstStyle/>
          <a:p>
            <a:r>
              <a:rPr lang="en-GB" sz="1400" b="1" dirty="0">
                <a:latin typeface="Century Gothic" panose="020B0502020202020204" pitchFamily="34" charset="0"/>
              </a:rPr>
              <a:t>5cm</a:t>
            </a:r>
          </a:p>
        </p:txBody>
      </p:sp>
      <p:sp>
        <p:nvSpPr>
          <p:cNvPr id="26" name="TextBox 25">
            <a:extLst>
              <a:ext uri="{FF2B5EF4-FFF2-40B4-BE49-F238E27FC236}">
                <a16:creationId xmlns:a16="http://schemas.microsoft.com/office/drawing/2014/main" id="{55FF8135-EFDF-4B25-92EE-3267165A3DE2}"/>
              </a:ext>
            </a:extLst>
          </p:cNvPr>
          <p:cNvSpPr txBox="1"/>
          <p:nvPr/>
        </p:nvSpPr>
        <p:spPr>
          <a:xfrm rot="5400000">
            <a:off x="3574253" y="3068903"/>
            <a:ext cx="609327" cy="279797"/>
          </a:xfrm>
          <a:prstGeom prst="rect">
            <a:avLst/>
          </a:prstGeom>
          <a:noFill/>
        </p:spPr>
        <p:txBody>
          <a:bodyPr wrap="square" rtlCol="0">
            <a:spAutoFit/>
          </a:bodyPr>
          <a:lstStyle/>
          <a:p>
            <a:r>
              <a:rPr lang="en-GB" sz="1400" b="1" dirty="0">
                <a:latin typeface="Century Gothic" panose="020B0502020202020204" pitchFamily="34" charset="0"/>
              </a:rPr>
              <a:t>7cm</a:t>
            </a:r>
          </a:p>
        </p:txBody>
      </p:sp>
      <p:sp>
        <p:nvSpPr>
          <p:cNvPr id="27" name="TextBox 26">
            <a:extLst>
              <a:ext uri="{FF2B5EF4-FFF2-40B4-BE49-F238E27FC236}">
                <a16:creationId xmlns:a16="http://schemas.microsoft.com/office/drawing/2014/main" id="{8274288C-2662-4F70-A6D6-34B3597F7C47}"/>
              </a:ext>
            </a:extLst>
          </p:cNvPr>
          <p:cNvSpPr txBox="1"/>
          <p:nvPr/>
        </p:nvSpPr>
        <p:spPr>
          <a:xfrm rot="16200000">
            <a:off x="1294358" y="3590126"/>
            <a:ext cx="670260" cy="279797"/>
          </a:xfrm>
          <a:prstGeom prst="rect">
            <a:avLst/>
          </a:prstGeom>
          <a:noFill/>
        </p:spPr>
        <p:txBody>
          <a:bodyPr wrap="square" rtlCol="0">
            <a:spAutoFit/>
          </a:bodyPr>
          <a:lstStyle/>
          <a:p>
            <a:r>
              <a:rPr lang="en-GB" sz="1400" b="1" dirty="0">
                <a:latin typeface="Century Gothic" panose="020B0502020202020204" pitchFamily="34" charset="0"/>
              </a:rPr>
              <a:t>2cm</a:t>
            </a:r>
            <a:endParaRPr lang="en-GB" sz="800" b="1" dirty="0">
              <a:latin typeface="Century Gothic" panose="020B0502020202020204" pitchFamily="34" charset="0"/>
            </a:endParaRPr>
          </a:p>
        </p:txBody>
      </p:sp>
      <p:sp>
        <p:nvSpPr>
          <p:cNvPr id="28" name="TextBox 27">
            <a:extLst>
              <a:ext uri="{FF2B5EF4-FFF2-40B4-BE49-F238E27FC236}">
                <a16:creationId xmlns:a16="http://schemas.microsoft.com/office/drawing/2014/main" id="{46B516C8-87CB-453E-878C-EC093EC78C29}"/>
              </a:ext>
            </a:extLst>
          </p:cNvPr>
          <p:cNvSpPr txBox="1"/>
          <p:nvPr/>
        </p:nvSpPr>
        <p:spPr>
          <a:xfrm rot="16200000">
            <a:off x="2306372" y="2704562"/>
            <a:ext cx="609327" cy="268495"/>
          </a:xfrm>
          <a:prstGeom prst="rect">
            <a:avLst/>
          </a:prstGeom>
          <a:noFill/>
        </p:spPr>
        <p:txBody>
          <a:bodyPr wrap="square" rtlCol="0">
            <a:spAutoFit/>
          </a:bodyPr>
          <a:lstStyle/>
          <a:p>
            <a:r>
              <a:rPr lang="en-GB" sz="1400" b="1" dirty="0">
                <a:latin typeface="Century Gothic" panose="020B0502020202020204" pitchFamily="34" charset="0"/>
              </a:rPr>
              <a:t>5cm</a:t>
            </a:r>
            <a:endParaRPr lang="en-GB" sz="1600" b="1" dirty="0">
              <a:latin typeface="Century Gothic" panose="020B0502020202020204" pitchFamily="34" charset="0"/>
            </a:endParaRPr>
          </a:p>
        </p:txBody>
      </p:sp>
      <p:sp>
        <p:nvSpPr>
          <p:cNvPr id="29" name="TextBox 28">
            <a:extLst>
              <a:ext uri="{FF2B5EF4-FFF2-40B4-BE49-F238E27FC236}">
                <a16:creationId xmlns:a16="http://schemas.microsoft.com/office/drawing/2014/main" id="{E4CD3392-2B69-404E-8A8B-3B0710BA6981}"/>
              </a:ext>
            </a:extLst>
          </p:cNvPr>
          <p:cNvSpPr txBox="1"/>
          <p:nvPr/>
        </p:nvSpPr>
        <p:spPr>
          <a:xfrm>
            <a:off x="3016380" y="3459293"/>
            <a:ext cx="407504" cy="446276"/>
          </a:xfrm>
          <a:prstGeom prst="rect">
            <a:avLst/>
          </a:prstGeom>
          <a:noFill/>
        </p:spPr>
        <p:txBody>
          <a:bodyPr wrap="square" rtlCol="0" anchor="ctr">
            <a:spAutoFit/>
          </a:bodyPr>
          <a:lstStyle/>
          <a:p>
            <a:pPr algn="ctr"/>
            <a:r>
              <a:rPr lang="en-GB" sz="2300" b="1" dirty="0">
                <a:latin typeface="Century Gothic" panose="020B0502020202020204" pitchFamily="34" charset="0"/>
              </a:rPr>
              <a:t>A</a:t>
            </a:r>
          </a:p>
        </p:txBody>
      </p:sp>
      <p:sp>
        <p:nvSpPr>
          <p:cNvPr id="30" name="TextBox 29">
            <a:extLst>
              <a:ext uri="{FF2B5EF4-FFF2-40B4-BE49-F238E27FC236}">
                <a16:creationId xmlns:a16="http://schemas.microsoft.com/office/drawing/2014/main" id="{AE032FE4-6D9B-452E-8CA5-61BFF1AFA384}"/>
              </a:ext>
            </a:extLst>
          </p:cNvPr>
          <p:cNvSpPr txBox="1"/>
          <p:nvPr/>
        </p:nvSpPr>
        <p:spPr>
          <a:xfrm>
            <a:off x="6663330" y="3572144"/>
            <a:ext cx="774709" cy="295345"/>
          </a:xfrm>
          <a:prstGeom prst="rect">
            <a:avLst/>
          </a:prstGeom>
          <a:noFill/>
        </p:spPr>
        <p:txBody>
          <a:bodyPr wrap="square" rtlCol="0">
            <a:spAutoFit/>
          </a:bodyPr>
          <a:lstStyle/>
          <a:p>
            <a:r>
              <a:rPr lang="en-GB" sz="1400" b="1" dirty="0">
                <a:latin typeface="Century Gothic" panose="020B0502020202020204" pitchFamily="34" charset="0"/>
              </a:rPr>
              <a:t>20mm</a:t>
            </a:r>
          </a:p>
        </p:txBody>
      </p:sp>
      <p:sp>
        <p:nvSpPr>
          <p:cNvPr id="31" name="TextBox 30">
            <a:extLst>
              <a:ext uri="{FF2B5EF4-FFF2-40B4-BE49-F238E27FC236}">
                <a16:creationId xmlns:a16="http://schemas.microsoft.com/office/drawing/2014/main" id="{9370C923-BB79-4764-AD31-3F3F8ACB4E69}"/>
              </a:ext>
            </a:extLst>
          </p:cNvPr>
          <p:cNvSpPr txBox="1"/>
          <p:nvPr/>
        </p:nvSpPr>
        <p:spPr>
          <a:xfrm rot="16200000">
            <a:off x="5535116" y="2961786"/>
            <a:ext cx="609327" cy="268495"/>
          </a:xfrm>
          <a:prstGeom prst="rect">
            <a:avLst/>
          </a:prstGeom>
          <a:noFill/>
        </p:spPr>
        <p:txBody>
          <a:bodyPr wrap="square" rtlCol="0">
            <a:spAutoFit/>
          </a:bodyPr>
          <a:lstStyle/>
          <a:p>
            <a:r>
              <a:rPr lang="en-GB" sz="1400" b="1" dirty="0">
                <a:latin typeface="Century Gothic" panose="020B0502020202020204" pitchFamily="34" charset="0"/>
              </a:rPr>
              <a:t>6cm</a:t>
            </a:r>
          </a:p>
        </p:txBody>
      </p:sp>
      <p:sp>
        <p:nvSpPr>
          <p:cNvPr id="32" name="TextBox 31">
            <a:extLst>
              <a:ext uri="{FF2B5EF4-FFF2-40B4-BE49-F238E27FC236}">
                <a16:creationId xmlns:a16="http://schemas.microsoft.com/office/drawing/2014/main" id="{40637D6B-836C-493E-9D18-4A5D9ADAEE3A}"/>
              </a:ext>
            </a:extLst>
          </p:cNvPr>
          <p:cNvSpPr txBox="1"/>
          <p:nvPr/>
        </p:nvSpPr>
        <p:spPr>
          <a:xfrm>
            <a:off x="6077003" y="4348006"/>
            <a:ext cx="609327" cy="295345"/>
          </a:xfrm>
          <a:prstGeom prst="rect">
            <a:avLst/>
          </a:prstGeom>
          <a:noFill/>
        </p:spPr>
        <p:txBody>
          <a:bodyPr wrap="square" rtlCol="0">
            <a:spAutoFit/>
          </a:bodyPr>
          <a:lstStyle/>
          <a:p>
            <a:r>
              <a:rPr lang="en-GB" sz="1400" b="1" dirty="0">
                <a:latin typeface="Century Gothic" panose="020B0502020202020204" pitchFamily="34" charset="0"/>
              </a:rPr>
              <a:t>2cm</a:t>
            </a:r>
          </a:p>
        </p:txBody>
      </p:sp>
      <p:sp>
        <p:nvSpPr>
          <p:cNvPr id="33" name="TextBox 32">
            <a:extLst>
              <a:ext uri="{FF2B5EF4-FFF2-40B4-BE49-F238E27FC236}">
                <a16:creationId xmlns:a16="http://schemas.microsoft.com/office/drawing/2014/main" id="{B6D4053F-FC30-4256-82C6-73960FB2E752}"/>
              </a:ext>
            </a:extLst>
          </p:cNvPr>
          <p:cNvSpPr txBox="1"/>
          <p:nvPr/>
        </p:nvSpPr>
        <p:spPr>
          <a:xfrm rot="5400000">
            <a:off x="7247783" y="2630661"/>
            <a:ext cx="609327" cy="295345"/>
          </a:xfrm>
          <a:prstGeom prst="rect">
            <a:avLst/>
          </a:prstGeom>
          <a:noFill/>
        </p:spPr>
        <p:txBody>
          <a:bodyPr wrap="square" rtlCol="0">
            <a:spAutoFit/>
          </a:bodyPr>
          <a:lstStyle/>
          <a:p>
            <a:r>
              <a:rPr lang="en-GB" sz="1400" b="1" dirty="0">
                <a:latin typeface="Century Gothic" panose="020B0502020202020204" pitchFamily="34" charset="0"/>
              </a:rPr>
              <a:t>4cm</a:t>
            </a:r>
          </a:p>
        </p:txBody>
      </p:sp>
    </p:spTree>
    <p:extLst>
      <p:ext uri="{BB962C8B-B14F-4D97-AF65-F5344CB8AC3E}">
        <p14:creationId xmlns:p14="http://schemas.microsoft.com/office/powerpoint/2010/main" val="2571844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Which shape has an area and a perimeter that equal the same number?</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B</a:t>
            </a:r>
          </a:p>
          <a:p>
            <a:pPr lvl="0" algn="ctr" defTabSz="685800">
              <a:defRPr/>
            </a:pPr>
            <a:endParaRPr lang="en-GB" sz="2000" b="1" dirty="0">
              <a:solidFill>
                <a:srgbClr val="FF0000"/>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Area = 20cm</a:t>
            </a:r>
            <a:r>
              <a:rPr lang="en-GB" sz="2000" b="1" baseline="30000" dirty="0">
                <a:solidFill>
                  <a:srgbClr val="FF0000"/>
                </a:solidFill>
                <a:latin typeface="Century Gothic" panose="020B0502020202020204" pitchFamily="34" charset="0"/>
              </a:rPr>
              <a:t>2</a:t>
            </a:r>
            <a:endParaRPr lang="en-GB" sz="2000" b="1" dirty="0">
              <a:solidFill>
                <a:srgbClr val="FF0000"/>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Perimeter = 20cm</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1" name="Table 20">
            <a:extLst>
              <a:ext uri="{FF2B5EF4-FFF2-40B4-BE49-F238E27FC236}">
                <a16:creationId xmlns:a16="http://schemas.microsoft.com/office/drawing/2014/main" id="{333B5651-9E6A-41AC-82C6-B63E60672D92}"/>
              </a:ext>
            </a:extLst>
          </p:cNvPr>
          <p:cNvGraphicFramePr>
            <a:graphicFrameLocks noGrp="1"/>
          </p:cNvGraphicFramePr>
          <p:nvPr>
            <p:extLst>
              <p:ext uri="{D42A27DB-BD31-4B8C-83A1-F6EECF244321}">
                <p14:modId xmlns:p14="http://schemas.microsoft.com/office/powerpoint/2010/main" val="2401923537"/>
              </p:ext>
            </p:extLst>
          </p:nvPr>
        </p:nvGraphicFramePr>
        <p:xfrm>
          <a:off x="1805693" y="2266640"/>
          <a:ext cx="1913286" cy="1802742"/>
        </p:xfrm>
        <a:graphic>
          <a:graphicData uri="http://schemas.openxmlformats.org/drawingml/2006/table">
            <a:tbl>
              <a:tblPr firstRow="1" bandRow="1">
                <a:tableStyleId>{5940675A-B579-460E-94D1-54222C63F5DA}</a:tableStyleId>
              </a:tblPr>
              <a:tblGrid>
                <a:gridCol w="579784">
                  <a:extLst>
                    <a:ext uri="{9D8B030D-6E8A-4147-A177-3AD203B41FA5}">
                      <a16:colId xmlns:a16="http://schemas.microsoft.com/office/drawing/2014/main" val="975228004"/>
                    </a:ext>
                  </a:extLst>
                </a:gridCol>
                <a:gridCol w="386972">
                  <a:extLst>
                    <a:ext uri="{9D8B030D-6E8A-4147-A177-3AD203B41FA5}">
                      <a16:colId xmlns:a16="http://schemas.microsoft.com/office/drawing/2014/main" val="3325622588"/>
                    </a:ext>
                  </a:extLst>
                </a:gridCol>
                <a:gridCol w="946530">
                  <a:extLst>
                    <a:ext uri="{9D8B030D-6E8A-4147-A177-3AD203B41FA5}">
                      <a16:colId xmlns:a16="http://schemas.microsoft.com/office/drawing/2014/main" val="866966957"/>
                    </a:ext>
                  </a:extLst>
                </a:gridCol>
              </a:tblGrid>
              <a:tr h="631385">
                <a:tc>
                  <a:txBody>
                    <a:bodyPr/>
                    <a:lstStyle/>
                    <a:p>
                      <a:endParaRPr lang="en-GB" sz="35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3500" dirty="0"/>
                    </a:p>
                  </a:txBody>
                  <a:tcPr marL="0" marR="0" marT="0" marB="0">
                    <a:lnL w="12700" cap="flat" cmpd="sng" algn="ctr">
                      <a:no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extLst>
                  <a:ext uri="{0D108BD9-81ED-4DB2-BD59-A6C34878D82A}">
                    <a16:rowId xmlns:a16="http://schemas.microsoft.com/office/drawing/2014/main" val="2023466425"/>
                  </a:ext>
                </a:extLst>
              </a:tr>
              <a:tr h="539972">
                <a:tc>
                  <a:txBody>
                    <a:bodyPr/>
                    <a:lstStyle/>
                    <a:p>
                      <a:endParaRPr lang="en-GB" sz="35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3500" dirty="0"/>
                    </a:p>
                  </a:txBody>
                  <a:tcPr marL="0" marR="0" marT="0" marB="0">
                    <a:lnL w="12700" cap="flat" cmpd="sng" algn="ctr">
                      <a:no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478520696"/>
                  </a:ext>
                </a:extLst>
              </a:tr>
              <a:tr h="631385">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endParaRPr lang="en-GB" sz="3500" dirty="0"/>
                    </a:p>
                  </a:txBody>
                  <a:tcPr marL="0" marR="0" marT="0" marB="0">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endParaRPr lang="en-GB" sz="3500" dirty="0"/>
                    </a:p>
                  </a:txBody>
                  <a:tcPr marL="0" marR="0" marT="0" marB="0">
                    <a:lnL w="38100" cap="flat" cmpd="sng" algn="ctr">
                      <a:no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1310872636"/>
                  </a:ext>
                </a:extLst>
              </a:tr>
            </a:tbl>
          </a:graphicData>
        </a:graphic>
      </p:graphicFrame>
      <p:graphicFrame>
        <p:nvGraphicFramePr>
          <p:cNvPr id="22" name="Table 21">
            <a:extLst>
              <a:ext uri="{FF2B5EF4-FFF2-40B4-BE49-F238E27FC236}">
                <a16:creationId xmlns:a16="http://schemas.microsoft.com/office/drawing/2014/main" id="{DA191F7B-DC8E-4AF7-924A-8D4DCC660D0A}"/>
              </a:ext>
            </a:extLst>
          </p:cNvPr>
          <p:cNvGraphicFramePr>
            <a:graphicFrameLocks noGrp="1"/>
          </p:cNvGraphicFramePr>
          <p:nvPr>
            <p:extLst>
              <p:ext uri="{D42A27DB-BD31-4B8C-83A1-F6EECF244321}">
                <p14:modId xmlns:p14="http://schemas.microsoft.com/office/powerpoint/2010/main" val="1302461431"/>
              </p:ext>
            </p:extLst>
          </p:nvPr>
        </p:nvGraphicFramePr>
        <p:xfrm>
          <a:off x="5996367" y="2010473"/>
          <a:ext cx="1391480" cy="2315076"/>
        </p:xfrm>
        <a:graphic>
          <a:graphicData uri="http://schemas.openxmlformats.org/drawingml/2006/table">
            <a:tbl>
              <a:tblPr firstRow="1" bandRow="1">
                <a:tableStyleId>{5940675A-B579-460E-94D1-54222C63F5DA}</a:tableStyleId>
              </a:tblPr>
              <a:tblGrid>
                <a:gridCol w="695740">
                  <a:extLst>
                    <a:ext uri="{9D8B030D-6E8A-4147-A177-3AD203B41FA5}">
                      <a16:colId xmlns:a16="http://schemas.microsoft.com/office/drawing/2014/main" val="975228004"/>
                    </a:ext>
                  </a:extLst>
                </a:gridCol>
                <a:gridCol w="695740">
                  <a:extLst>
                    <a:ext uri="{9D8B030D-6E8A-4147-A177-3AD203B41FA5}">
                      <a16:colId xmlns:a16="http://schemas.microsoft.com/office/drawing/2014/main" val="3325622588"/>
                    </a:ext>
                  </a:extLst>
                </a:gridCol>
              </a:tblGrid>
              <a:tr h="1543384">
                <a:tc gridSpan="2">
                  <a:txBody>
                    <a:bodyPr/>
                    <a:lstStyle/>
                    <a:p>
                      <a:pPr algn="ctr"/>
                      <a:r>
                        <a:rPr lang="en-GB" sz="2300" b="1" dirty="0">
                          <a:latin typeface="Century Gothic" panose="020B0502020202020204" pitchFamily="34" charset="0"/>
                        </a:rPr>
                        <a:t>B</a:t>
                      </a:r>
                    </a:p>
                  </a:txBody>
                  <a:tcPr marL="0" marR="0" marT="0"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tc hMerge="1">
                  <a:txBody>
                    <a:bodyPr/>
                    <a:lstStyle/>
                    <a:p>
                      <a:endParaRPr lang="en-GB"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CFED"/>
                    </a:solidFill>
                  </a:tcPr>
                </a:tc>
                <a:extLst>
                  <a:ext uri="{0D108BD9-81ED-4DB2-BD59-A6C34878D82A}">
                    <a16:rowId xmlns:a16="http://schemas.microsoft.com/office/drawing/2014/main" val="2023466425"/>
                  </a:ext>
                </a:extLst>
              </a:tr>
              <a:tr h="771692">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endParaRPr lang="en-GB" sz="3500" dirty="0"/>
                    </a:p>
                  </a:txBody>
                  <a:tcPr marL="0" marR="0" marT="0" marB="0">
                    <a:lnL w="381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10872636"/>
                  </a:ext>
                </a:extLst>
              </a:tr>
            </a:tbl>
          </a:graphicData>
        </a:graphic>
      </p:graphicFrame>
      <p:sp>
        <p:nvSpPr>
          <p:cNvPr id="23" name="TextBox 22">
            <a:extLst>
              <a:ext uri="{FF2B5EF4-FFF2-40B4-BE49-F238E27FC236}">
                <a16:creationId xmlns:a16="http://schemas.microsoft.com/office/drawing/2014/main" id="{FCA9B05E-B52A-437B-A443-B9A962B48F99}"/>
              </a:ext>
            </a:extLst>
          </p:cNvPr>
          <p:cNvSpPr txBox="1"/>
          <p:nvPr/>
        </p:nvSpPr>
        <p:spPr>
          <a:xfrm>
            <a:off x="2558153" y="4075998"/>
            <a:ext cx="609327" cy="295345"/>
          </a:xfrm>
          <a:prstGeom prst="rect">
            <a:avLst/>
          </a:prstGeom>
          <a:noFill/>
        </p:spPr>
        <p:txBody>
          <a:bodyPr wrap="square" rtlCol="0">
            <a:spAutoFit/>
          </a:bodyPr>
          <a:lstStyle/>
          <a:p>
            <a:r>
              <a:rPr lang="en-GB" sz="1400" b="1" dirty="0">
                <a:latin typeface="Century Gothic" panose="020B0502020202020204" pitchFamily="34" charset="0"/>
              </a:rPr>
              <a:t>9cm</a:t>
            </a:r>
          </a:p>
        </p:txBody>
      </p:sp>
      <p:sp>
        <p:nvSpPr>
          <p:cNvPr id="24" name="TextBox 23">
            <a:extLst>
              <a:ext uri="{FF2B5EF4-FFF2-40B4-BE49-F238E27FC236}">
                <a16:creationId xmlns:a16="http://schemas.microsoft.com/office/drawing/2014/main" id="{5D6DE030-12F0-428C-B387-325D947EEBF3}"/>
              </a:ext>
            </a:extLst>
          </p:cNvPr>
          <p:cNvSpPr txBox="1"/>
          <p:nvPr/>
        </p:nvSpPr>
        <p:spPr>
          <a:xfrm>
            <a:off x="2955661" y="1973281"/>
            <a:ext cx="609327" cy="268495"/>
          </a:xfrm>
          <a:prstGeom prst="rect">
            <a:avLst/>
          </a:prstGeom>
          <a:noFill/>
        </p:spPr>
        <p:txBody>
          <a:bodyPr wrap="square" rtlCol="0">
            <a:spAutoFit/>
          </a:bodyPr>
          <a:lstStyle/>
          <a:p>
            <a:r>
              <a:rPr lang="en-GB" sz="1400" b="1" dirty="0">
                <a:latin typeface="Century Gothic" panose="020B0502020202020204" pitchFamily="34" charset="0"/>
              </a:rPr>
              <a:t>4cm</a:t>
            </a:r>
          </a:p>
        </p:txBody>
      </p:sp>
      <p:sp>
        <p:nvSpPr>
          <p:cNvPr id="25" name="TextBox 24">
            <a:extLst>
              <a:ext uri="{FF2B5EF4-FFF2-40B4-BE49-F238E27FC236}">
                <a16:creationId xmlns:a16="http://schemas.microsoft.com/office/drawing/2014/main" id="{8FC11127-608C-416B-9F17-7B955FFC00D8}"/>
              </a:ext>
            </a:extLst>
          </p:cNvPr>
          <p:cNvSpPr txBox="1"/>
          <p:nvPr/>
        </p:nvSpPr>
        <p:spPr>
          <a:xfrm>
            <a:off x="1951813" y="3154804"/>
            <a:ext cx="670260" cy="244086"/>
          </a:xfrm>
          <a:prstGeom prst="rect">
            <a:avLst/>
          </a:prstGeom>
          <a:noFill/>
        </p:spPr>
        <p:txBody>
          <a:bodyPr wrap="square" rtlCol="0">
            <a:spAutoFit/>
          </a:bodyPr>
          <a:lstStyle/>
          <a:p>
            <a:r>
              <a:rPr lang="en-GB" sz="1400" b="1" dirty="0">
                <a:latin typeface="Century Gothic" panose="020B0502020202020204" pitchFamily="34" charset="0"/>
              </a:rPr>
              <a:t>5cm</a:t>
            </a:r>
          </a:p>
        </p:txBody>
      </p:sp>
      <p:sp>
        <p:nvSpPr>
          <p:cNvPr id="26" name="TextBox 25">
            <a:extLst>
              <a:ext uri="{FF2B5EF4-FFF2-40B4-BE49-F238E27FC236}">
                <a16:creationId xmlns:a16="http://schemas.microsoft.com/office/drawing/2014/main" id="{55FF8135-EFDF-4B25-92EE-3267165A3DE2}"/>
              </a:ext>
            </a:extLst>
          </p:cNvPr>
          <p:cNvSpPr txBox="1"/>
          <p:nvPr/>
        </p:nvSpPr>
        <p:spPr>
          <a:xfrm rot="5400000">
            <a:off x="3574253" y="3068903"/>
            <a:ext cx="609327" cy="279797"/>
          </a:xfrm>
          <a:prstGeom prst="rect">
            <a:avLst/>
          </a:prstGeom>
          <a:noFill/>
        </p:spPr>
        <p:txBody>
          <a:bodyPr wrap="square" rtlCol="0">
            <a:spAutoFit/>
          </a:bodyPr>
          <a:lstStyle/>
          <a:p>
            <a:r>
              <a:rPr lang="en-GB" sz="1400" b="1" dirty="0">
                <a:latin typeface="Century Gothic" panose="020B0502020202020204" pitchFamily="34" charset="0"/>
              </a:rPr>
              <a:t>7cm</a:t>
            </a:r>
          </a:p>
        </p:txBody>
      </p:sp>
      <p:sp>
        <p:nvSpPr>
          <p:cNvPr id="27" name="TextBox 26">
            <a:extLst>
              <a:ext uri="{FF2B5EF4-FFF2-40B4-BE49-F238E27FC236}">
                <a16:creationId xmlns:a16="http://schemas.microsoft.com/office/drawing/2014/main" id="{8274288C-2662-4F70-A6D6-34B3597F7C47}"/>
              </a:ext>
            </a:extLst>
          </p:cNvPr>
          <p:cNvSpPr txBox="1"/>
          <p:nvPr/>
        </p:nvSpPr>
        <p:spPr>
          <a:xfrm rot="16200000">
            <a:off x="1294358" y="3590126"/>
            <a:ext cx="670260" cy="279797"/>
          </a:xfrm>
          <a:prstGeom prst="rect">
            <a:avLst/>
          </a:prstGeom>
          <a:noFill/>
        </p:spPr>
        <p:txBody>
          <a:bodyPr wrap="square" rtlCol="0">
            <a:spAutoFit/>
          </a:bodyPr>
          <a:lstStyle/>
          <a:p>
            <a:r>
              <a:rPr lang="en-GB" sz="1400" b="1" dirty="0">
                <a:latin typeface="Century Gothic" panose="020B0502020202020204" pitchFamily="34" charset="0"/>
              </a:rPr>
              <a:t>2cm</a:t>
            </a:r>
            <a:endParaRPr lang="en-GB" sz="800" b="1" dirty="0">
              <a:latin typeface="Century Gothic" panose="020B0502020202020204" pitchFamily="34" charset="0"/>
            </a:endParaRPr>
          </a:p>
        </p:txBody>
      </p:sp>
      <p:sp>
        <p:nvSpPr>
          <p:cNvPr id="28" name="TextBox 27">
            <a:extLst>
              <a:ext uri="{FF2B5EF4-FFF2-40B4-BE49-F238E27FC236}">
                <a16:creationId xmlns:a16="http://schemas.microsoft.com/office/drawing/2014/main" id="{46B516C8-87CB-453E-878C-EC093EC78C29}"/>
              </a:ext>
            </a:extLst>
          </p:cNvPr>
          <p:cNvSpPr txBox="1"/>
          <p:nvPr/>
        </p:nvSpPr>
        <p:spPr>
          <a:xfrm rot="16200000">
            <a:off x="2306372" y="2704562"/>
            <a:ext cx="609327" cy="268495"/>
          </a:xfrm>
          <a:prstGeom prst="rect">
            <a:avLst/>
          </a:prstGeom>
          <a:noFill/>
        </p:spPr>
        <p:txBody>
          <a:bodyPr wrap="square" rtlCol="0">
            <a:spAutoFit/>
          </a:bodyPr>
          <a:lstStyle/>
          <a:p>
            <a:r>
              <a:rPr lang="en-GB" sz="1400" b="1" dirty="0">
                <a:latin typeface="Century Gothic" panose="020B0502020202020204" pitchFamily="34" charset="0"/>
              </a:rPr>
              <a:t>5cm</a:t>
            </a:r>
            <a:endParaRPr lang="en-GB" sz="1600" b="1" dirty="0">
              <a:latin typeface="Century Gothic" panose="020B0502020202020204" pitchFamily="34" charset="0"/>
            </a:endParaRPr>
          </a:p>
        </p:txBody>
      </p:sp>
      <p:sp>
        <p:nvSpPr>
          <p:cNvPr id="29" name="TextBox 28">
            <a:extLst>
              <a:ext uri="{FF2B5EF4-FFF2-40B4-BE49-F238E27FC236}">
                <a16:creationId xmlns:a16="http://schemas.microsoft.com/office/drawing/2014/main" id="{E4CD3392-2B69-404E-8A8B-3B0710BA6981}"/>
              </a:ext>
            </a:extLst>
          </p:cNvPr>
          <p:cNvSpPr txBox="1"/>
          <p:nvPr/>
        </p:nvSpPr>
        <p:spPr>
          <a:xfrm>
            <a:off x="3016380" y="3459293"/>
            <a:ext cx="407504" cy="446276"/>
          </a:xfrm>
          <a:prstGeom prst="rect">
            <a:avLst/>
          </a:prstGeom>
          <a:noFill/>
        </p:spPr>
        <p:txBody>
          <a:bodyPr wrap="square" rtlCol="0" anchor="ctr">
            <a:spAutoFit/>
          </a:bodyPr>
          <a:lstStyle/>
          <a:p>
            <a:pPr algn="ctr"/>
            <a:r>
              <a:rPr lang="en-GB" sz="2300" b="1" dirty="0">
                <a:latin typeface="Century Gothic" panose="020B0502020202020204" pitchFamily="34" charset="0"/>
              </a:rPr>
              <a:t>A</a:t>
            </a:r>
          </a:p>
        </p:txBody>
      </p:sp>
      <p:sp>
        <p:nvSpPr>
          <p:cNvPr id="30" name="TextBox 29">
            <a:extLst>
              <a:ext uri="{FF2B5EF4-FFF2-40B4-BE49-F238E27FC236}">
                <a16:creationId xmlns:a16="http://schemas.microsoft.com/office/drawing/2014/main" id="{AE032FE4-6D9B-452E-8CA5-61BFF1AFA384}"/>
              </a:ext>
            </a:extLst>
          </p:cNvPr>
          <p:cNvSpPr txBox="1"/>
          <p:nvPr/>
        </p:nvSpPr>
        <p:spPr>
          <a:xfrm>
            <a:off x="6663330" y="3572144"/>
            <a:ext cx="774709" cy="295345"/>
          </a:xfrm>
          <a:prstGeom prst="rect">
            <a:avLst/>
          </a:prstGeom>
          <a:noFill/>
        </p:spPr>
        <p:txBody>
          <a:bodyPr wrap="square" rtlCol="0">
            <a:spAutoFit/>
          </a:bodyPr>
          <a:lstStyle/>
          <a:p>
            <a:r>
              <a:rPr lang="en-GB" sz="1400" b="1" dirty="0">
                <a:latin typeface="Century Gothic" panose="020B0502020202020204" pitchFamily="34" charset="0"/>
              </a:rPr>
              <a:t>20mm</a:t>
            </a:r>
          </a:p>
        </p:txBody>
      </p:sp>
      <p:sp>
        <p:nvSpPr>
          <p:cNvPr id="31" name="TextBox 30">
            <a:extLst>
              <a:ext uri="{FF2B5EF4-FFF2-40B4-BE49-F238E27FC236}">
                <a16:creationId xmlns:a16="http://schemas.microsoft.com/office/drawing/2014/main" id="{9370C923-BB79-4764-AD31-3F3F8ACB4E69}"/>
              </a:ext>
            </a:extLst>
          </p:cNvPr>
          <p:cNvSpPr txBox="1"/>
          <p:nvPr/>
        </p:nvSpPr>
        <p:spPr>
          <a:xfrm rot="16200000">
            <a:off x="5535116" y="2961786"/>
            <a:ext cx="609327" cy="268495"/>
          </a:xfrm>
          <a:prstGeom prst="rect">
            <a:avLst/>
          </a:prstGeom>
          <a:noFill/>
        </p:spPr>
        <p:txBody>
          <a:bodyPr wrap="square" rtlCol="0">
            <a:spAutoFit/>
          </a:bodyPr>
          <a:lstStyle/>
          <a:p>
            <a:r>
              <a:rPr lang="en-GB" sz="1400" b="1" dirty="0">
                <a:latin typeface="Century Gothic" panose="020B0502020202020204" pitchFamily="34" charset="0"/>
              </a:rPr>
              <a:t>6cm</a:t>
            </a:r>
          </a:p>
        </p:txBody>
      </p:sp>
      <p:sp>
        <p:nvSpPr>
          <p:cNvPr id="32" name="TextBox 31">
            <a:extLst>
              <a:ext uri="{FF2B5EF4-FFF2-40B4-BE49-F238E27FC236}">
                <a16:creationId xmlns:a16="http://schemas.microsoft.com/office/drawing/2014/main" id="{40637D6B-836C-493E-9D18-4A5D9ADAEE3A}"/>
              </a:ext>
            </a:extLst>
          </p:cNvPr>
          <p:cNvSpPr txBox="1"/>
          <p:nvPr/>
        </p:nvSpPr>
        <p:spPr>
          <a:xfrm>
            <a:off x="6077003" y="4348006"/>
            <a:ext cx="609327" cy="295345"/>
          </a:xfrm>
          <a:prstGeom prst="rect">
            <a:avLst/>
          </a:prstGeom>
          <a:noFill/>
        </p:spPr>
        <p:txBody>
          <a:bodyPr wrap="square" rtlCol="0">
            <a:spAutoFit/>
          </a:bodyPr>
          <a:lstStyle/>
          <a:p>
            <a:r>
              <a:rPr lang="en-GB" sz="1400" b="1" dirty="0">
                <a:latin typeface="Century Gothic" panose="020B0502020202020204" pitchFamily="34" charset="0"/>
              </a:rPr>
              <a:t>2cm</a:t>
            </a:r>
          </a:p>
        </p:txBody>
      </p:sp>
      <p:sp>
        <p:nvSpPr>
          <p:cNvPr id="33" name="TextBox 32">
            <a:extLst>
              <a:ext uri="{FF2B5EF4-FFF2-40B4-BE49-F238E27FC236}">
                <a16:creationId xmlns:a16="http://schemas.microsoft.com/office/drawing/2014/main" id="{B6D4053F-FC30-4256-82C6-73960FB2E752}"/>
              </a:ext>
            </a:extLst>
          </p:cNvPr>
          <p:cNvSpPr txBox="1"/>
          <p:nvPr/>
        </p:nvSpPr>
        <p:spPr>
          <a:xfrm rot="5400000">
            <a:off x="7247783" y="2630661"/>
            <a:ext cx="609327" cy="295345"/>
          </a:xfrm>
          <a:prstGeom prst="rect">
            <a:avLst/>
          </a:prstGeom>
          <a:noFill/>
        </p:spPr>
        <p:txBody>
          <a:bodyPr wrap="square" rtlCol="0">
            <a:spAutoFit/>
          </a:bodyPr>
          <a:lstStyle/>
          <a:p>
            <a:r>
              <a:rPr lang="en-GB" sz="1400" b="1" dirty="0">
                <a:latin typeface="Century Gothic" panose="020B0502020202020204" pitchFamily="34" charset="0"/>
              </a:rPr>
              <a:t>4cm</a:t>
            </a:r>
          </a:p>
        </p:txBody>
      </p:sp>
    </p:spTree>
    <p:extLst>
      <p:ext uri="{BB962C8B-B14F-4D97-AF65-F5344CB8AC3E}">
        <p14:creationId xmlns:p14="http://schemas.microsoft.com/office/powerpoint/2010/main" val="1239562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Drew draws two equal rectangles.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 puts them together to make a new shape.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area and perimeter of the new shape?</a:t>
            </a:r>
          </a:p>
          <a:p>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2B0D252F-069D-4218-B451-F57ACF55272C}"/>
              </a:ext>
            </a:extLst>
          </p:cNvPr>
          <p:cNvSpPr/>
          <p:nvPr/>
        </p:nvSpPr>
        <p:spPr>
          <a:xfrm>
            <a:off x="1635811" y="1758314"/>
            <a:ext cx="1907957" cy="568695"/>
          </a:xfrm>
          <a:prstGeom prst="rect">
            <a:avLst/>
          </a:pr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8343251-A7F0-4883-B2D3-5B8672278F4C}"/>
              </a:ext>
            </a:extLst>
          </p:cNvPr>
          <p:cNvSpPr txBox="1"/>
          <p:nvPr/>
        </p:nvSpPr>
        <p:spPr>
          <a:xfrm>
            <a:off x="2243459" y="2308285"/>
            <a:ext cx="716928" cy="307777"/>
          </a:xfrm>
          <a:prstGeom prst="rect">
            <a:avLst/>
          </a:prstGeom>
          <a:noFill/>
        </p:spPr>
        <p:txBody>
          <a:bodyPr wrap="square" rtlCol="0">
            <a:spAutoFit/>
          </a:bodyPr>
          <a:lstStyle/>
          <a:p>
            <a:pPr algn="ctr"/>
            <a:r>
              <a:rPr lang="en-GB" sz="1400" b="1" dirty="0">
                <a:latin typeface="Century Gothic" panose="020B0502020202020204" pitchFamily="34" charset="0"/>
              </a:rPr>
              <a:t>11cm</a:t>
            </a:r>
          </a:p>
        </p:txBody>
      </p:sp>
      <p:sp>
        <p:nvSpPr>
          <p:cNvPr id="10" name="TextBox 9">
            <a:extLst>
              <a:ext uri="{FF2B5EF4-FFF2-40B4-BE49-F238E27FC236}">
                <a16:creationId xmlns:a16="http://schemas.microsoft.com/office/drawing/2014/main" id="{D6BA2123-C30A-4F0A-90AC-04668D9ECD69}"/>
              </a:ext>
            </a:extLst>
          </p:cNvPr>
          <p:cNvSpPr txBox="1"/>
          <p:nvPr/>
        </p:nvSpPr>
        <p:spPr>
          <a:xfrm rot="16200000">
            <a:off x="1203213" y="1882821"/>
            <a:ext cx="592503" cy="307777"/>
          </a:xfrm>
          <a:prstGeom prst="rect">
            <a:avLst/>
          </a:prstGeom>
          <a:noFill/>
        </p:spPr>
        <p:txBody>
          <a:bodyPr wrap="square" rtlCol="0">
            <a:spAutoFit/>
          </a:bodyPr>
          <a:lstStyle/>
          <a:p>
            <a:pPr algn="ctr"/>
            <a:r>
              <a:rPr lang="en-GB" sz="1400" b="1" dirty="0">
                <a:latin typeface="Century Gothic" panose="020B0502020202020204" pitchFamily="34" charset="0"/>
              </a:rPr>
              <a:t>3cm</a:t>
            </a:r>
          </a:p>
        </p:txBody>
      </p:sp>
      <p:sp>
        <p:nvSpPr>
          <p:cNvPr id="11" name="Rectangle 10">
            <a:extLst>
              <a:ext uri="{FF2B5EF4-FFF2-40B4-BE49-F238E27FC236}">
                <a16:creationId xmlns:a16="http://schemas.microsoft.com/office/drawing/2014/main" id="{C25ECDAF-D328-4E6E-AE9F-4CD66356F6D1}"/>
              </a:ext>
            </a:extLst>
          </p:cNvPr>
          <p:cNvSpPr/>
          <p:nvPr/>
        </p:nvSpPr>
        <p:spPr>
          <a:xfrm>
            <a:off x="4904275" y="1758314"/>
            <a:ext cx="1907957" cy="568695"/>
          </a:xfrm>
          <a:prstGeom prst="rect">
            <a:avLst/>
          </a:pr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6425D0D-C49C-4145-A830-5A4AEF11CB3D}"/>
              </a:ext>
            </a:extLst>
          </p:cNvPr>
          <p:cNvSpPr txBox="1"/>
          <p:nvPr/>
        </p:nvSpPr>
        <p:spPr>
          <a:xfrm>
            <a:off x="5526855" y="2308285"/>
            <a:ext cx="716928" cy="307777"/>
          </a:xfrm>
          <a:prstGeom prst="rect">
            <a:avLst/>
          </a:prstGeom>
          <a:noFill/>
        </p:spPr>
        <p:txBody>
          <a:bodyPr wrap="square" rtlCol="0">
            <a:spAutoFit/>
          </a:bodyPr>
          <a:lstStyle/>
          <a:p>
            <a:pPr algn="ctr"/>
            <a:r>
              <a:rPr lang="en-GB" sz="1400" b="1" dirty="0">
                <a:latin typeface="Century Gothic" panose="020B0502020202020204" pitchFamily="34" charset="0"/>
              </a:rPr>
              <a:t>11cm</a:t>
            </a:r>
          </a:p>
        </p:txBody>
      </p:sp>
      <p:sp>
        <p:nvSpPr>
          <p:cNvPr id="15" name="TextBox 14">
            <a:extLst>
              <a:ext uri="{FF2B5EF4-FFF2-40B4-BE49-F238E27FC236}">
                <a16:creationId xmlns:a16="http://schemas.microsoft.com/office/drawing/2014/main" id="{1F33097B-5E90-4A41-B320-F42FF52C19A2}"/>
              </a:ext>
            </a:extLst>
          </p:cNvPr>
          <p:cNvSpPr txBox="1"/>
          <p:nvPr/>
        </p:nvSpPr>
        <p:spPr>
          <a:xfrm rot="16200000">
            <a:off x="4479885" y="1882821"/>
            <a:ext cx="592503" cy="307777"/>
          </a:xfrm>
          <a:prstGeom prst="rect">
            <a:avLst/>
          </a:prstGeom>
          <a:noFill/>
        </p:spPr>
        <p:txBody>
          <a:bodyPr wrap="square" rtlCol="0">
            <a:spAutoFit/>
          </a:bodyPr>
          <a:lstStyle/>
          <a:p>
            <a:pPr algn="ctr"/>
            <a:r>
              <a:rPr lang="en-GB" sz="1400" b="1" dirty="0">
                <a:latin typeface="Century Gothic" panose="020B0502020202020204" pitchFamily="34" charset="0"/>
              </a:rPr>
              <a:t>3cm</a:t>
            </a:r>
          </a:p>
        </p:txBody>
      </p:sp>
      <p:grpSp>
        <p:nvGrpSpPr>
          <p:cNvPr id="20" name="Group 19">
            <a:extLst>
              <a:ext uri="{FF2B5EF4-FFF2-40B4-BE49-F238E27FC236}">
                <a16:creationId xmlns:a16="http://schemas.microsoft.com/office/drawing/2014/main" id="{A7A46374-1136-4433-A66C-C11FB29EA03D}"/>
              </a:ext>
            </a:extLst>
          </p:cNvPr>
          <p:cNvGrpSpPr/>
          <p:nvPr/>
        </p:nvGrpSpPr>
        <p:grpSpPr>
          <a:xfrm>
            <a:off x="3527912" y="3158969"/>
            <a:ext cx="1998943" cy="1848689"/>
            <a:chOff x="2038121" y="1762028"/>
            <a:chExt cx="1076990" cy="1076993"/>
          </a:xfrm>
        </p:grpSpPr>
        <p:sp>
          <p:nvSpPr>
            <p:cNvPr id="21" name="Freeform: Shape 20">
              <a:extLst>
                <a:ext uri="{FF2B5EF4-FFF2-40B4-BE49-F238E27FC236}">
                  <a16:creationId xmlns:a16="http://schemas.microsoft.com/office/drawing/2014/main" id="{837E3F96-F579-48C6-9E4D-8F1842D4862C}"/>
                </a:ext>
              </a:extLst>
            </p:cNvPr>
            <p:cNvSpPr/>
            <p:nvPr/>
          </p:nvSpPr>
          <p:spPr>
            <a:xfrm rot="16200000">
              <a:off x="2038121" y="2140017"/>
              <a:ext cx="321013" cy="321013"/>
            </a:xfrm>
            <a:custGeom>
              <a:avLst/>
              <a:gdLst>
                <a:gd name="connsiteX0" fmla="*/ 321013 w 321013"/>
                <a:gd name="connsiteY0" fmla="*/ 0 h 321013"/>
                <a:gd name="connsiteX1" fmla="*/ 321013 w 321013"/>
                <a:gd name="connsiteY1" fmla="*/ 321013 h 321013"/>
                <a:gd name="connsiteX2" fmla="*/ 0 w 321013"/>
                <a:gd name="connsiteY2" fmla="*/ 321013 h 321013"/>
                <a:gd name="connsiteX3" fmla="*/ 0 w 321013"/>
                <a:gd name="connsiteY3" fmla="*/ 0 h 321013"/>
                <a:gd name="connsiteX4" fmla="*/ 321013 w 321013"/>
                <a:gd name="connsiteY4" fmla="*/ 0 h 321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013" h="321013">
                  <a:moveTo>
                    <a:pt x="321013" y="0"/>
                  </a:moveTo>
                  <a:lnTo>
                    <a:pt x="321013" y="321013"/>
                  </a:lnTo>
                  <a:lnTo>
                    <a:pt x="0" y="321013"/>
                  </a:lnTo>
                  <a:lnTo>
                    <a:pt x="0" y="0"/>
                  </a:lnTo>
                  <a:lnTo>
                    <a:pt x="321013" y="0"/>
                  </a:lnTo>
                  <a:close/>
                </a:path>
              </a:pathLst>
            </a:cu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2" name="Freeform: Shape 21">
              <a:extLst>
                <a:ext uri="{FF2B5EF4-FFF2-40B4-BE49-F238E27FC236}">
                  <a16:creationId xmlns:a16="http://schemas.microsoft.com/office/drawing/2014/main" id="{FF1F7C44-209B-4D72-A2F0-2562A5A2DB53}"/>
                </a:ext>
              </a:extLst>
            </p:cNvPr>
            <p:cNvSpPr/>
            <p:nvPr/>
          </p:nvSpPr>
          <p:spPr>
            <a:xfrm rot="16200000">
              <a:off x="2009633" y="1790516"/>
              <a:ext cx="377989" cy="321013"/>
            </a:xfrm>
            <a:custGeom>
              <a:avLst/>
              <a:gdLst>
                <a:gd name="connsiteX0" fmla="*/ 377989 w 377989"/>
                <a:gd name="connsiteY0" fmla="*/ 0 h 321013"/>
                <a:gd name="connsiteX1" fmla="*/ 377989 w 377989"/>
                <a:gd name="connsiteY1" fmla="*/ 321013 h 321013"/>
                <a:gd name="connsiteX2" fmla="*/ 0 w 377989"/>
                <a:gd name="connsiteY2" fmla="*/ 321013 h 321013"/>
                <a:gd name="connsiteX3" fmla="*/ 0 w 377989"/>
                <a:gd name="connsiteY3" fmla="*/ 0 h 321013"/>
                <a:gd name="connsiteX4" fmla="*/ 377989 w 377989"/>
                <a:gd name="connsiteY4" fmla="*/ 0 h 321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89" h="321013">
                  <a:moveTo>
                    <a:pt x="377989" y="0"/>
                  </a:moveTo>
                  <a:lnTo>
                    <a:pt x="377989" y="321013"/>
                  </a:lnTo>
                  <a:lnTo>
                    <a:pt x="0" y="321013"/>
                  </a:lnTo>
                  <a:lnTo>
                    <a:pt x="0" y="0"/>
                  </a:lnTo>
                  <a:lnTo>
                    <a:pt x="377989" y="0"/>
                  </a:lnTo>
                  <a:close/>
                </a:path>
              </a:pathLst>
            </a:cu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3" name="Freeform: Shape 22">
              <a:extLst>
                <a:ext uri="{FF2B5EF4-FFF2-40B4-BE49-F238E27FC236}">
                  <a16:creationId xmlns:a16="http://schemas.microsoft.com/office/drawing/2014/main" id="{965A81FA-F992-4504-B817-D3635F34DA76}"/>
                </a:ext>
              </a:extLst>
            </p:cNvPr>
            <p:cNvSpPr/>
            <p:nvPr/>
          </p:nvSpPr>
          <p:spPr>
            <a:xfrm rot="16200000">
              <a:off x="2576616" y="1922535"/>
              <a:ext cx="321013" cy="755977"/>
            </a:xfrm>
            <a:custGeom>
              <a:avLst/>
              <a:gdLst>
                <a:gd name="connsiteX0" fmla="*/ 321013 w 321013"/>
                <a:gd name="connsiteY0" fmla="*/ 0 h 755977"/>
                <a:gd name="connsiteX1" fmla="*/ 321013 w 321013"/>
                <a:gd name="connsiteY1" fmla="*/ 755977 h 755977"/>
                <a:gd name="connsiteX2" fmla="*/ 0 w 321013"/>
                <a:gd name="connsiteY2" fmla="*/ 755977 h 755977"/>
                <a:gd name="connsiteX3" fmla="*/ 0 w 321013"/>
                <a:gd name="connsiteY3" fmla="*/ 0 h 755977"/>
                <a:gd name="connsiteX4" fmla="*/ 321013 w 321013"/>
                <a:gd name="connsiteY4" fmla="*/ 0 h 755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013" h="755977">
                  <a:moveTo>
                    <a:pt x="321013" y="0"/>
                  </a:moveTo>
                  <a:lnTo>
                    <a:pt x="321013" y="755977"/>
                  </a:lnTo>
                  <a:lnTo>
                    <a:pt x="0" y="755977"/>
                  </a:lnTo>
                  <a:lnTo>
                    <a:pt x="0" y="0"/>
                  </a:lnTo>
                  <a:lnTo>
                    <a:pt x="321013" y="0"/>
                  </a:lnTo>
                  <a:close/>
                </a:path>
              </a:pathLst>
            </a:cu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4" name="Freeform: Shape 23">
              <a:extLst>
                <a:ext uri="{FF2B5EF4-FFF2-40B4-BE49-F238E27FC236}">
                  <a16:creationId xmlns:a16="http://schemas.microsoft.com/office/drawing/2014/main" id="{897923F7-C2C8-4461-8739-6EE2220B5F69}"/>
                </a:ext>
              </a:extLst>
            </p:cNvPr>
            <p:cNvSpPr/>
            <p:nvPr/>
          </p:nvSpPr>
          <p:spPr>
            <a:xfrm rot="16200000">
              <a:off x="2009632" y="2489519"/>
              <a:ext cx="377991" cy="321013"/>
            </a:xfrm>
            <a:custGeom>
              <a:avLst/>
              <a:gdLst>
                <a:gd name="connsiteX0" fmla="*/ 377991 w 377991"/>
                <a:gd name="connsiteY0" fmla="*/ 0 h 321013"/>
                <a:gd name="connsiteX1" fmla="*/ 377991 w 377991"/>
                <a:gd name="connsiteY1" fmla="*/ 321013 h 321013"/>
                <a:gd name="connsiteX2" fmla="*/ 0 w 377991"/>
                <a:gd name="connsiteY2" fmla="*/ 321013 h 321013"/>
                <a:gd name="connsiteX3" fmla="*/ 0 w 377991"/>
                <a:gd name="connsiteY3" fmla="*/ 0 h 321013"/>
                <a:gd name="connsiteX4" fmla="*/ 377991 w 377991"/>
                <a:gd name="connsiteY4" fmla="*/ 0 h 321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91" h="321013">
                  <a:moveTo>
                    <a:pt x="377991" y="0"/>
                  </a:moveTo>
                  <a:lnTo>
                    <a:pt x="377991" y="321013"/>
                  </a:lnTo>
                  <a:lnTo>
                    <a:pt x="0" y="321013"/>
                  </a:lnTo>
                  <a:lnTo>
                    <a:pt x="0" y="0"/>
                  </a:lnTo>
                  <a:lnTo>
                    <a:pt x="377991" y="0"/>
                  </a:lnTo>
                  <a:close/>
                </a:path>
              </a:pathLst>
            </a:cu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Drew draws two equal rectangles.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 puts them together to make a new shape.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area and perimeter of the new shape?</a:t>
            </a:r>
          </a:p>
          <a:p>
            <a:pPr lvl="0" algn="ctr" defTabSz="514350">
              <a:defRPr/>
            </a:pPr>
            <a:r>
              <a:rPr lang="en-GB" sz="2000" b="1" dirty="0">
                <a:solidFill>
                  <a:srgbClr val="FF0000"/>
                </a:solidFill>
                <a:latin typeface="Century Gothic" panose="020B0502020202020204" pitchFamily="34" charset="0"/>
              </a:rPr>
              <a:t>Area = 57cm</a:t>
            </a:r>
            <a:r>
              <a:rPr lang="en-GB" sz="2000" b="1" baseline="30000" dirty="0">
                <a:solidFill>
                  <a:srgbClr val="FF0000"/>
                </a:solidFill>
                <a:latin typeface="Century Gothic" panose="020B0502020202020204" pitchFamily="34" charset="0"/>
              </a:rPr>
              <a:t>2</a:t>
            </a:r>
          </a:p>
          <a:p>
            <a:pPr lvl="0" algn="ctr" defTabSz="514350">
              <a:defRPr/>
            </a:pPr>
            <a:r>
              <a:rPr lang="en-GB" sz="2000" b="1" dirty="0">
                <a:solidFill>
                  <a:srgbClr val="FF0000"/>
                </a:solidFill>
                <a:latin typeface="Century Gothic" panose="020B0502020202020204" pitchFamily="34" charset="0"/>
              </a:rPr>
              <a:t>Perimeter = 44cm</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2B0D252F-069D-4218-B451-F57ACF55272C}"/>
              </a:ext>
            </a:extLst>
          </p:cNvPr>
          <p:cNvSpPr/>
          <p:nvPr/>
        </p:nvSpPr>
        <p:spPr>
          <a:xfrm>
            <a:off x="1635811" y="1758314"/>
            <a:ext cx="1907957" cy="568695"/>
          </a:xfrm>
          <a:prstGeom prst="rect">
            <a:avLst/>
          </a:pr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8343251-A7F0-4883-B2D3-5B8672278F4C}"/>
              </a:ext>
            </a:extLst>
          </p:cNvPr>
          <p:cNvSpPr txBox="1"/>
          <p:nvPr/>
        </p:nvSpPr>
        <p:spPr>
          <a:xfrm>
            <a:off x="2243459" y="2308285"/>
            <a:ext cx="716928" cy="307777"/>
          </a:xfrm>
          <a:prstGeom prst="rect">
            <a:avLst/>
          </a:prstGeom>
          <a:noFill/>
        </p:spPr>
        <p:txBody>
          <a:bodyPr wrap="square" rtlCol="0">
            <a:spAutoFit/>
          </a:bodyPr>
          <a:lstStyle/>
          <a:p>
            <a:pPr algn="ctr"/>
            <a:r>
              <a:rPr lang="en-GB" sz="1400" b="1" dirty="0">
                <a:latin typeface="Century Gothic" panose="020B0502020202020204" pitchFamily="34" charset="0"/>
              </a:rPr>
              <a:t>11cm</a:t>
            </a:r>
          </a:p>
        </p:txBody>
      </p:sp>
      <p:sp>
        <p:nvSpPr>
          <p:cNvPr id="10" name="TextBox 9">
            <a:extLst>
              <a:ext uri="{FF2B5EF4-FFF2-40B4-BE49-F238E27FC236}">
                <a16:creationId xmlns:a16="http://schemas.microsoft.com/office/drawing/2014/main" id="{D6BA2123-C30A-4F0A-90AC-04668D9ECD69}"/>
              </a:ext>
            </a:extLst>
          </p:cNvPr>
          <p:cNvSpPr txBox="1"/>
          <p:nvPr/>
        </p:nvSpPr>
        <p:spPr>
          <a:xfrm rot="16200000">
            <a:off x="1203213" y="1882821"/>
            <a:ext cx="592503" cy="307777"/>
          </a:xfrm>
          <a:prstGeom prst="rect">
            <a:avLst/>
          </a:prstGeom>
          <a:noFill/>
        </p:spPr>
        <p:txBody>
          <a:bodyPr wrap="square" rtlCol="0">
            <a:spAutoFit/>
          </a:bodyPr>
          <a:lstStyle/>
          <a:p>
            <a:pPr algn="ctr"/>
            <a:r>
              <a:rPr lang="en-GB" sz="1400" b="1" dirty="0">
                <a:latin typeface="Century Gothic" panose="020B0502020202020204" pitchFamily="34" charset="0"/>
              </a:rPr>
              <a:t>3cm</a:t>
            </a:r>
          </a:p>
        </p:txBody>
      </p:sp>
      <p:sp>
        <p:nvSpPr>
          <p:cNvPr id="11" name="Rectangle 10">
            <a:extLst>
              <a:ext uri="{FF2B5EF4-FFF2-40B4-BE49-F238E27FC236}">
                <a16:creationId xmlns:a16="http://schemas.microsoft.com/office/drawing/2014/main" id="{C25ECDAF-D328-4E6E-AE9F-4CD66356F6D1}"/>
              </a:ext>
            </a:extLst>
          </p:cNvPr>
          <p:cNvSpPr/>
          <p:nvPr/>
        </p:nvSpPr>
        <p:spPr>
          <a:xfrm>
            <a:off x="4904275" y="1758314"/>
            <a:ext cx="1907957" cy="568695"/>
          </a:xfrm>
          <a:prstGeom prst="rect">
            <a:avLst/>
          </a:pr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6425D0D-C49C-4145-A830-5A4AEF11CB3D}"/>
              </a:ext>
            </a:extLst>
          </p:cNvPr>
          <p:cNvSpPr txBox="1"/>
          <p:nvPr/>
        </p:nvSpPr>
        <p:spPr>
          <a:xfrm>
            <a:off x="5526855" y="2308285"/>
            <a:ext cx="716928" cy="307777"/>
          </a:xfrm>
          <a:prstGeom prst="rect">
            <a:avLst/>
          </a:prstGeom>
          <a:noFill/>
        </p:spPr>
        <p:txBody>
          <a:bodyPr wrap="square" rtlCol="0">
            <a:spAutoFit/>
          </a:bodyPr>
          <a:lstStyle/>
          <a:p>
            <a:pPr algn="ctr"/>
            <a:r>
              <a:rPr lang="en-GB" sz="1400" b="1" dirty="0">
                <a:latin typeface="Century Gothic" panose="020B0502020202020204" pitchFamily="34" charset="0"/>
              </a:rPr>
              <a:t>11cm</a:t>
            </a:r>
          </a:p>
        </p:txBody>
      </p:sp>
      <p:sp>
        <p:nvSpPr>
          <p:cNvPr id="15" name="TextBox 14">
            <a:extLst>
              <a:ext uri="{FF2B5EF4-FFF2-40B4-BE49-F238E27FC236}">
                <a16:creationId xmlns:a16="http://schemas.microsoft.com/office/drawing/2014/main" id="{1F33097B-5E90-4A41-B320-F42FF52C19A2}"/>
              </a:ext>
            </a:extLst>
          </p:cNvPr>
          <p:cNvSpPr txBox="1"/>
          <p:nvPr/>
        </p:nvSpPr>
        <p:spPr>
          <a:xfrm rot="16200000">
            <a:off x="4479885" y="1882821"/>
            <a:ext cx="592503" cy="307777"/>
          </a:xfrm>
          <a:prstGeom prst="rect">
            <a:avLst/>
          </a:prstGeom>
          <a:noFill/>
        </p:spPr>
        <p:txBody>
          <a:bodyPr wrap="square" rtlCol="0">
            <a:spAutoFit/>
          </a:bodyPr>
          <a:lstStyle/>
          <a:p>
            <a:pPr algn="ctr"/>
            <a:r>
              <a:rPr lang="en-GB" sz="1400" b="1" dirty="0">
                <a:latin typeface="Century Gothic" panose="020B0502020202020204" pitchFamily="34" charset="0"/>
              </a:rPr>
              <a:t>3cm</a:t>
            </a:r>
          </a:p>
        </p:txBody>
      </p:sp>
      <p:grpSp>
        <p:nvGrpSpPr>
          <p:cNvPr id="20" name="Group 19">
            <a:extLst>
              <a:ext uri="{FF2B5EF4-FFF2-40B4-BE49-F238E27FC236}">
                <a16:creationId xmlns:a16="http://schemas.microsoft.com/office/drawing/2014/main" id="{A7A46374-1136-4433-A66C-C11FB29EA03D}"/>
              </a:ext>
            </a:extLst>
          </p:cNvPr>
          <p:cNvGrpSpPr/>
          <p:nvPr/>
        </p:nvGrpSpPr>
        <p:grpSpPr>
          <a:xfrm>
            <a:off x="3527912" y="3158969"/>
            <a:ext cx="1998943" cy="1848689"/>
            <a:chOff x="2038121" y="1762028"/>
            <a:chExt cx="1076990" cy="1076993"/>
          </a:xfrm>
        </p:grpSpPr>
        <p:sp>
          <p:nvSpPr>
            <p:cNvPr id="21" name="Freeform: Shape 20">
              <a:extLst>
                <a:ext uri="{FF2B5EF4-FFF2-40B4-BE49-F238E27FC236}">
                  <a16:creationId xmlns:a16="http://schemas.microsoft.com/office/drawing/2014/main" id="{837E3F96-F579-48C6-9E4D-8F1842D4862C}"/>
                </a:ext>
              </a:extLst>
            </p:cNvPr>
            <p:cNvSpPr/>
            <p:nvPr/>
          </p:nvSpPr>
          <p:spPr>
            <a:xfrm rot="16200000">
              <a:off x="2038121" y="2140017"/>
              <a:ext cx="321013" cy="321013"/>
            </a:xfrm>
            <a:custGeom>
              <a:avLst/>
              <a:gdLst>
                <a:gd name="connsiteX0" fmla="*/ 321013 w 321013"/>
                <a:gd name="connsiteY0" fmla="*/ 0 h 321013"/>
                <a:gd name="connsiteX1" fmla="*/ 321013 w 321013"/>
                <a:gd name="connsiteY1" fmla="*/ 321013 h 321013"/>
                <a:gd name="connsiteX2" fmla="*/ 0 w 321013"/>
                <a:gd name="connsiteY2" fmla="*/ 321013 h 321013"/>
                <a:gd name="connsiteX3" fmla="*/ 0 w 321013"/>
                <a:gd name="connsiteY3" fmla="*/ 0 h 321013"/>
                <a:gd name="connsiteX4" fmla="*/ 321013 w 321013"/>
                <a:gd name="connsiteY4" fmla="*/ 0 h 321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013" h="321013">
                  <a:moveTo>
                    <a:pt x="321013" y="0"/>
                  </a:moveTo>
                  <a:lnTo>
                    <a:pt x="321013" y="321013"/>
                  </a:lnTo>
                  <a:lnTo>
                    <a:pt x="0" y="321013"/>
                  </a:lnTo>
                  <a:lnTo>
                    <a:pt x="0" y="0"/>
                  </a:lnTo>
                  <a:lnTo>
                    <a:pt x="321013" y="0"/>
                  </a:lnTo>
                  <a:close/>
                </a:path>
              </a:pathLst>
            </a:cu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2" name="Freeform: Shape 21">
              <a:extLst>
                <a:ext uri="{FF2B5EF4-FFF2-40B4-BE49-F238E27FC236}">
                  <a16:creationId xmlns:a16="http://schemas.microsoft.com/office/drawing/2014/main" id="{FF1F7C44-209B-4D72-A2F0-2562A5A2DB53}"/>
                </a:ext>
              </a:extLst>
            </p:cNvPr>
            <p:cNvSpPr/>
            <p:nvPr/>
          </p:nvSpPr>
          <p:spPr>
            <a:xfrm rot="16200000">
              <a:off x="2009633" y="1790516"/>
              <a:ext cx="377989" cy="321013"/>
            </a:xfrm>
            <a:custGeom>
              <a:avLst/>
              <a:gdLst>
                <a:gd name="connsiteX0" fmla="*/ 377989 w 377989"/>
                <a:gd name="connsiteY0" fmla="*/ 0 h 321013"/>
                <a:gd name="connsiteX1" fmla="*/ 377989 w 377989"/>
                <a:gd name="connsiteY1" fmla="*/ 321013 h 321013"/>
                <a:gd name="connsiteX2" fmla="*/ 0 w 377989"/>
                <a:gd name="connsiteY2" fmla="*/ 321013 h 321013"/>
                <a:gd name="connsiteX3" fmla="*/ 0 w 377989"/>
                <a:gd name="connsiteY3" fmla="*/ 0 h 321013"/>
                <a:gd name="connsiteX4" fmla="*/ 377989 w 377989"/>
                <a:gd name="connsiteY4" fmla="*/ 0 h 321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89" h="321013">
                  <a:moveTo>
                    <a:pt x="377989" y="0"/>
                  </a:moveTo>
                  <a:lnTo>
                    <a:pt x="377989" y="321013"/>
                  </a:lnTo>
                  <a:lnTo>
                    <a:pt x="0" y="321013"/>
                  </a:lnTo>
                  <a:lnTo>
                    <a:pt x="0" y="0"/>
                  </a:lnTo>
                  <a:lnTo>
                    <a:pt x="377989" y="0"/>
                  </a:lnTo>
                  <a:close/>
                </a:path>
              </a:pathLst>
            </a:cu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3" name="Freeform: Shape 22">
              <a:extLst>
                <a:ext uri="{FF2B5EF4-FFF2-40B4-BE49-F238E27FC236}">
                  <a16:creationId xmlns:a16="http://schemas.microsoft.com/office/drawing/2014/main" id="{965A81FA-F992-4504-B817-D3635F34DA76}"/>
                </a:ext>
              </a:extLst>
            </p:cNvPr>
            <p:cNvSpPr/>
            <p:nvPr/>
          </p:nvSpPr>
          <p:spPr>
            <a:xfrm rot="16200000">
              <a:off x="2576616" y="1922535"/>
              <a:ext cx="321013" cy="755977"/>
            </a:xfrm>
            <a:custGeom>
              <a:avLst/>
              <a:gdLst>
                <a:gd name="connsiteX0" fmla="*/ 321013 w 321013"/>
                <a:gd name="connsiteY0" fmla="*/ 0 h 755977"/>
                <a:gd name="connsiteX1" fmla="*/ 321013 w 321013"/>
                <a:gd name="connsiteY1" fmla="*/ 755977 h 755977"/>
                <a:gd name="connsiteX2" fmla="*/ 0 w 321013"/>
                <a:gd name="connsiteY2" fmla="*/ 755977 h 755977"/>
                <a:gd name="connsiteX3" fmla="*/ 0 w 321013"/>
                <a:gd name="connsiteY3" fmla="*/ 0 h 755977"/>
                <a:gd name="connsiteX4" fmla="*/ 321013 w 321013"/>
                <a:gd name="connsiteY4" fmla="*/ 0 h 755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013" h="755977">
                  <a:moveTo>
                    <a:pt x="321013" y="0"/>
                  </a:moveTo>
                  <a:lnTo>
                    <a:pt x="321013" y="755977"/>
                  </a:lnTo>
                  <a:lnTo>
                    <a:pt x="0" y="755977"/>
                  </a:lnTo>
                  <a:lnTo>
                    <a:pt x="0" y="0"/>
                  </a:lnTo>
                  <a:lnTo>
                    <a:pt x="321013" y="0"/>
                  </a:lnTo>
                  <a:close/>
                </a:path>
              </a:pathLst>
            </a:cu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4" name="Freeform: Shape 23">
              <a:extLst>
                <a:ext uri="{FF2B5EF4-FFF2-40B4-BE49-F238E27FC236}">
                  <a16:creationId xmlns:a16="http://schemas.microsoft.com/office/drawing/2014/main" id="{897923F7-C2C8-4461-8739-6EE2220B5F69}"/>
                </a:ext>
              </a:extLst>
            </p:cNvPr>
            <p:cNvSpPr/>
            <p:nvPr/>
          </p:nvSpPr>
          <p:spPr>
            <a:xfrm rot="16200000">
              <a:off x="2009632" y="2489519"/>
              <a:ext cx="377991" cy="321013"/>
            </a:xfrm>
            <a:custGeom>
              <a:avLst/>
              <a:gdLst>
                <a:gd name="connsiteX0" fmla="*/ 377991 w 377991"/>
                <a:gd name="connsiteY0" fmla="*/ 0 h 321013"/>
                <a:gd name="connsiteX1" fmla="*/ 377991 w 377991"/>
                <a:gd name="connsiteY1" fmla="*/ 321013 h 321013"/>
                <a:gd name="connsiteX2" fmla="*/ 0 w 377991"/>
                <a:gd name="connsiteY2" fmla="*/ 321013 h 321013"/>
                <a:gd name="connsiteX3" fmla="*/ 0 w 377991"/>
                <a:gd name="connsiteY3" fmla="*/ 0 h 321013"/>
                <a:gd name="connsiteX4" fmla="*/ 377991 w 377991"/>
                <a:gd name="connsiteY4" fmla="*/ 0 h 321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91" h="321013">
                  <a:moveTo>
                    <a:pt x="377991" y="0"/>
                  </a:moveTo>
                  <a:lnTo>
                    <a:pt x="377991" y="321013"/>
                  </a:lnTo>
                  <a:lnTo>
                    <a:pt x="0" y="321013"/>
                  </a:lnTo>
                  <a:lnTo>
                    <a:pt x="0" y="0"/>
                  </a:lnTo>
                  <a:lnTo>
                    <a:pt x="377991" y="0"/>
                  </a:lnTo>
                  <a:close/>
                </a:path>
              </a:pathLst>
            </a:custGeom>
            <a:solidFill>
              <a:srgbClr val="6DD9FF"/>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spTree>
    <p:extLst>
      <p:ext uri="{BB962C8B-B14F-4D97-AF65-F5344CB8AC3E}">
        <p14:creationId xmlns:p14="http://schemas.microsoft.com/office/powerpoint/2010/main" val="12756099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A shape has a perimeter of 54cm. What is the largest area the shape could have? </a:t>
            </a:r>
          </a:p>
          <a:p>
            <a:pPr lvl="0" defTabSz="514350">
              <a:defRPr/>
            </a:pP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What is the smallest area the shape could have? </a:t>
            </a:r>
            <a:endParaRPr lang="en-GB" sz="2000" b="1" dirty="0">
              <a:solidFill>
                <a:prstClr val="black"/>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7" name="Rectangle 16">
            <a:extLst>
              <a:ext uri="{FF2B5EF4-FFF2-40B4-BE49-F238E27FC236}">
                <a16:creationId xmlns:a16="http://schemas.microsoft.com/office/drawing/2014/main" id="{19C2D5D6-B463-432E-9E9B-FE864E652628}"/>
              </a:ext>
            </a:extLst>
          </p:cNvPr>
          <p:cNvSpPr/>
          <p:nvPr/>
        </p:nvSpPr>
        <p:spPr>
          <a:xfrm>
            <a:off x="3417686" y="2287321"/>
            <a:ext cx="2308628" cy="2613142"/>
          </a:xfrm>
          <a:prstGeom prst="rect">
            <a:avLst/>
          </a:prstGeom>
          <a:solidFill>
            <a:srgbClr val="33CC33"/>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Perimeter = 54cm </a:t>
            </a:r>
          </a:p>
        </p:txBody>
      </p:sp>
    </p:spTree>
    <p:extLst>
      <p:ext uri="{BB962C8B-B14F-4D97-AF65-F5344CB8AC3E}">
        <p14:creationId xmlns:p14="http://schemas.microsoft.com/office/powerpoint/2010/main" val="18098937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A shape has a perimeter of 54cm. What is the largest area the shape could have? </a:t>
            </a:r>
          </a:p>
          <a:p>
            <a:pPr lvl="0" defTabSz="514350">
              <a:defRPr/>
            </a:pP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What is the smallest area the shape could have? </a:t>
            </a: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defTabSz="514350">
              <a:defRPr/>
            </a:pPr>
            <a:r>
              <a:rPr lang="en-GB" sz="2000" b="1" dirty="0">
                <a:solidFill>
                  <a:srgbClr val="FF0000"/>
                </a:solidFill>
                <a:latin typeface="Century Gothic" panose="020B0502020202020204" pitchFamily="34" charset="0"/>
              </a:rPr>
              <a:t>Largest area = 13cm x 14cm = 182cm</a:t>
            </a:r>
            <a:r>
              <a:rPr lang="en-GB" sz="2000" b="1" baseline="30000" dirty="0">
                <a:solidFill>
                  <a:srgbClr val="FF0000"/>
                </a:solidFill>
                <a:latin typeface="Century Gothic" panose="020B0502020202020204" pitchFamily="34" charset="0"/>
              </a:rPr>
              <a:t>2</a:t>
            </a:r>
          </a:p>
          <a:p>
            <a:pPr defTabSz="514350">
              <a:defRPr/>
            </a:pPr>
            <a:r>
              <a:rPr lang="en-GB" sz="2000" b="1" dirty="0">
                <a:solidFill>
                  <a:srgbClr val="FF0000"/>
                </a:solidFill>
                <a:latin typeface="Century Gothic" panose="020B0502020202020204" pitchFamily="34" charset="0"/>
              </a:rPr>
              <a:t>Smallest area = 26cm x 1cm = 26cm</a:t>
            </a:r>
            <a:r>
              <a:rPr lang="en-GB" sz="2000" b="1" baseline="30000" dirty="0">
                <a:solidFill>
                  <a:srgbClr val="FF0000"/>
                </a:solidFill>
                <a:latin typeface="Century Gothic" panose="020B0502020202020204" pitchFamily="34" charset="0"/>
              </a:rPr>
              <a:t>2</a:t>
            </a:r>
            <a:endParaRPr lang="en-GB" sz="2000" b="1" dirty="0">
              <a:solidFill>
                <a:srgbClr val="FF0000"/>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7" name="Rectangle 16">
            <a:extLst>
              <a:ext uri="{FF2B5EF4-FFF2-40B4-BE49-F238E27FC236}">
                <a16:creationId xmlns:a16="http://schemas.microsoft.com/office/drawing/2014/main" id="{19C2D5D6-B463-432E-9E9B-FE864E652628}"/>
              </a:ext>
            </a:extLst>
          </p:cNvPr>
          <p:cNvSpPr/>
          <p:nvPr/>
        </p:nvSpPr>
        <p:spPr>
          <a:xfrm>
            <a:off x="3417686" y="2287321"/>
            <a:ext cx="2308628" cy="2613142"/>
          </a:xfrm>
          <a:prstGeom prst="rect">
            <a:avLst/>
          </a:prstGeom>
          <a:solidFill>
            <a:srgbClr val="33CC33"/>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Perimeter = 54cm </a:t>
            </a:r>
          </a:p>
        </p:txBody>
      </p:sp>
    </p:spTree>
    <p:extLst>
      <p:ext uri="{BB962C8B-B14F-4D97-AF65-F5344CB8AC3E}">
        <p14:creationId xmlns:p14="http://schemas.microsoft.com/office/powerpoint/2010/main" val="1520115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D7E1AB25-5135-46B2-8ECF-4D63E5F983D9}"/>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2" name="Rectangle 11">
            <a:extLst>
              <a:ext uri="{FF2B5EF4-FFF2-40B4-BE49-F238E27FC236}">
                <a16:creationId xmlns:a16="http://schemas.microsoft.com/office/drawing/2014/main" id="{2AB24312-908B-4EFB-A5B1-9F100A00A0A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Milly says,</a:t>
            </a: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Do you agree? Prove it.</a:t>
            </a:r>
          </a:p>
        </p:txBody>
      </p:sp>
      <p:sp>
        <p:nvSpPr>
          <p:cNvPr id="13" name="Speech Bubble: Rectangle with Corners Rounded 12">
            <a:extLst>
              <a:ext uri="{FF2B5EF4-FFF2-40B4-BE49-F238E27FC236}">
                <a16:creationId xmlns:a16="http://schemas.microsoft.com/office/drawing/2014/main" id="{02CC63FA-5728-43AD-9898-9D3C2621576F}"/>
              </a:ext>
            </a:extLst>
          </p:cNvPr>
          <p:cNvSpPr/>
          <p:nvPr/>
        </p:nvSpPr>
        <p:spPr>
          <a:xfrm>
            <a:off x="2397896" y="2028243"/>
            <a:ext cx="2975531" cy="750132"/>
          </a:xfrm>
          <a:prstGeom prst="wedgeRoundRectCallout">
            <a:avLst>
              <a:gd name="adj1" fmla="val -42932"/>
              <a:gd name="adj2" fmla="val 85173"/>
              <a:gd name="adj3" fmla="val 16667"/>
            </a:avLst>
          </a:prstGeom>
          <a:ln w="19050"/>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latin typeface="Century Gothic" panose="020B0502020202020204" pitchFamily="34" charset="0"/>
              </a:rPr>
              <a:t>Area and perimeter are the same.</a:t>
            </a:r>
          </a:p>
        </p:txBody>
      </p:sp>
      <p:sp>
        <p:nvSpPr>
          <p:cNvPr id="14" name="Rectangle 13">
            <a:extLst>
              <a:ext uri="{FF2B5EF4-FFF2-40B4-BE49-F238E27FC236}">
                <a16:creationId xmlns:a16="http://schemas.microsoft.com/office/drawing/2014/main" id="{72EDBF46-CC95-44EB-BD84-3A917C4A9E42}"/>
              </a:ext>
            </a:extLst>
          </p:cNvPr>
          <p:cNvSpPr/>
          <p:nvPr/>
        </p:nvSpPr>
        <p:spPr>
          <a:xfrm>
            <a:off x="6079313" y="2028243"/>
            <a:ext cx="2160000" cy="2160000"/>
          </a:xfrm>
          <a:prstGeom prst="rect">
            <a:avLst/>
          </a:prstGeom>
          <a:solidFill>
            <a:schemeClr val="accent2">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22873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D7E1AB25-5135-46B2-8ECF-4D63E5F983D9}"/>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2" name="Rectangle 11">
            <a:extLst>
              <a:ext uri="{FF2B5EF4-FFF2-40B4-BE49-F238E27FC236}">
                <a16:creationId xmlns:a16="http://schemas.microsoft.com/office/drawing/2014/main" id="{2AB24312-908B-4EFB-A5B1-9F100A00A0A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Milly says,</a:t>
            </a: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Do you agree? Prove it.</a:t>
            </a:r>
          </a:p>
          <a:p>
            <a:pPr lvl="0"/>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Milly is incorrect because…</a:t>
            </a:r>
          </a:p>
          <a:p>
            <a:pPr lvl="0"/>
            <a:endParaRPr lang="en-GB" sz="2000" b="1" dirty="0">
              <a:solidFill>
                <a:schemeClr val="tx1"/>
              </a:solidFill>
              <a:latin typeface="Century Gothic" panose="020B0502020202020204" pitchFamily="34" charset="0"/>
            </a:endParaRPr>
          </a:p>
        </p:txBody>
      </p:sp>
      <p:sp>
        <p:nvSpPr>
          <p:cNvPr id="13" name="Speech Bubble: Rectangle with Corners Rounded 12">
            <a:extLst>
              <a:ext uri="{FF2B5EF4-FFF2-40B4-BE49-F238E27FC236}">
                <a16:creationId xmlns:a16="http://schemas.microsoft.com/office/drawing/2014/main" id="{02CC63FA-5728-43AD-9898-9D3C2621576F}"/>
              </a:ext>
            </a:extLst>
          </p:cNvPr>
          <p:cNvSpPr/>
          <p:nvPr/>
        </p:nvSpPr>
        <p:spPr>
          <a:xfrm>
            <a:off x="2397896" y="2028243"/>
            <a:ext cx="2975531" cy="750132"/>
          </a:xfrm>
          <a:prstGeom prst="wedgeRoundRectCallout">
            <a:avLst>
              <a:gd name="adj1" fmla="val -42932"/>
              <a:gd name="adj2" fmla="val 85173"/>
              <a:gd name="adj3" fmla="val 16667"/>
            </a:avLst>
          </a:prstGeom>
          <a:ln w="19050"/>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latin typeface="Century Gothic" panose="020B0502020202020204" pitchFamily="34" charset="0"/>
              </a:rPr>
              <a:t>Area and perimeter are the same.</a:t>
            </a:r>
          </a:p>
        </p:txBody>
      </p:sp>
      <p:sp>
        <p:nvSpPr>
          <p:cNvPr id="14" name="Rectangle 13">
            <a:extLst>
              <a:ext uri="{FF2B5EF4-FFF2-40B4-BE49-F238E27FC236}">
                <a16:creationId xmlns:a16="http://schemas.microsoft.com/office/drawing/2014/main" id="{72EDBF46-CC95-44EB-BD84-3A917C4A9E42}"/>
              </a:ext>
            </a:extLst>
          </p:cNvPr>
          <p:cNvSpPr/>
          <p:nvPr/>
        </p:nvSpPr>
        <p:spPr>
          <a:xfrm>
            <a:off x="6079313" y="2028243"/>
            <a:ext cx="2160000" cy="2160000"/>
          </a:xfrm>
          <a:prstGeom prst="rect">
            <a:avLst/>
          </a:prstGeom>
          <a:solidFill>
            <a:schemeClr val="accent2">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698387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D7E1AB25-5135-46B2-8ECF-4D63E5F983D9}"/>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2" name="Rectangle 11">
            <a:extLst>
              <a:ext uri="{FF2B5EF4-FFF2-40B4-BE49-F238E27FC236}">
                <a16:creationId xmlns:a16="http://schemas.microsoft.com/office/drawing/2014/main" id="{2AB24312-908B-4EFB-A5B1-9F100A00A0A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Milly says,</a:t>
            </a: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Do you agree? Prove it.</a:t>
            </a: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Milly is incorrect because area is the space inside the shape and is found by multiplying the length by width. Perimeter is found by adding together the length of all the sides.</a:t>
            </a:r>
          </a:p>
          <a:p>
            <a:pPr lvl="0"/>
            <a:endParaRPr lang="en-GB" sz="2000" b="1" dirty="0">
              <a:solidFill>
                <a:schemeClr val="tx1"/>
              </a:solidFill>
              <a:latin typeface="Century Gothic" panose="020B0502020202020204" pitchFamily="34" charset="0"/>
            </a:endParaRPr>
          </a:p>
        </p:txBody>
      </p:sp>
      <p:sp>
        <p:nvSpPr>
          <p:cNvPr id="13" name="Speech Bubble: Rectangle with Corners Rounded 12">
            <a:extLst>
              <a:ext uri="{FF2B5EF4-FFF2-40B4-BE49-F238E27FC236}">
                <a16:creationId xmlns:a16="http://schemas.microsoft.com/office/drawing/2014/main" id="{02CC63FA-5728-43AD-9898-9D3C2621576F}"/>
              </a:ext>
            </a:extLst>
          </p:cNvPr>
          <p:cNvSpPr/>
          <p:nvPr/>
        </p:nvSpPr>
        <p:spPr>
          <a:xfrm>
            <a:off x="2397896" y="2028243"/>
            <a:ext cx="2975531" cy="750132"/>
          </a:xfrm>
          <a:prstGeom prst="wedgeRoundRectCallout">
            <a:avLst>
              <a:gd name="adj1" fmla="val -42932"/>
              <a:gd name="adj2" fmla="val 85173"/>
              <a:gd name="adj3" fmla="val 16667"/>
            </a:avLst>
          </a:prstGeom>
          <a:ln w="19050"/>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latin typeface="Century Gothic" panose="020B0502020202020204" pitchFamily="34" charset="0"/>
              </a:rPr>
              <a:t>Area and perimeter are the same.</a:t>
            </a:r>
          </a:p>
        </p:txBody>
      </p:sp>
      <p:sp>
        <p:nvSpPr>
          <p:cNvPr id="14" name="Rectangle 13">
            <a:extLst>
              <a:ext uri="{FF2B5EF4-FFF2-40B4-BE49-F238E27FC236}">
                <a16:creationId xmlns:a16="http://schemas.microsoft.com/office/drawing/2014/main" id="{72EDBF46-CC95-44EB-BD84-3A917C4A9E42}"/>
              </a:ext>
            </a:extLst>
          </p:cNvPr>
          <p:cNvSpPr/>
          <p:nvPr/>
        </p:nvSpPr>
        <p:spPr>
          <a:xfrm>
            <a:off x="6079313" y="2028243"/>
            <a:ext cx="2160000" cy="2160000"/>
          </a:xfrm>
          <a:prstGeom prst="rect">
            <a:avLst/>
          </a:prstGeom>
          <a:solidFill>
            <a:schemeClr val="accent2">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572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D507AD03-FC22-4502-8D9E-2BFD14C67A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86144f90-c7b6-48d0-aae5-f5e9e48cc3df"/>
    <ds:schemaRef ds:uri="http://www.w3.org/XML/1998/namespace"/>
    <ds:schemaRef ds:uri="http://purl.org/dc/terms/"/>
    <ds:schemaRef ds:uri="0f0ae0ff-29c4-4766-b250-c1a9bee8d430"/>
    <ds:schemaRef ds:uri="http://schemas.microsoft.com/sharepoint/v3"/>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1280</TotalTime>
  <Words>819</Words>
  <Application>Microsoft Office PowerPoint</Application>
  <PresentationFormat>On-screen Show (4:3)</PresentationFormat>
  <Paragraphs>370</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47</cp:revision>
  <dcterms:created xsi:type="dcterms:W3CDTF">2018-03-17T10:08:43Z</dcterms:created>
  <dcterms:modified xsi:type="dcterms:W3CDTF">2019-01-31T16:37:44Z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